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326" r:id="rId2"/>
    <p:sldId id="257" r:id="rId3"/>
    <p:sldId id="258" r:id="rId4"/>
    <p:sldId id="269" r:id="rId5"/>
    <p:sldId id="333" r:id="rId6"/>
    <p:sldId id="336" r:id="rId7"/>
    <p:sldId id="340" r:id="rId8"/>
    <p:sldId id="335" r:id="rId9"/>
    <p:sldId id="337" r:id="rId10"/>
    <p:sldId id="276" r:id="rId11"/>
    <p:sldId id="343" r:id="rId12"/>
    <p:sldId id="344" r:id="rId13"/>
    <p:sldId id="338" r:id="rId14"/>
    <p:sldId id="345" r:id="rId15"/>
    <p:sldId id="346" r:id="rId16"/>
    <p:sldId id="332" r:id="rId17"/>
  </p:sldIdLst>
  <p:sldSz cx="9144000" cy="51450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F2F2"/>
    <a:srgbClr val="000000"/>
    <a:srgbClr val="111D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4" d="100"/>
          <a:sy n="114" d="100"/>
        </p:scale>
        <p:origin x="562" y="67"/>
      </p:cViewPr>
      <p:guideLst>
        <p:guide orient="horz" pos="1643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svg>
</file>

<file path=ppt/media/image6.png>
</file>

<file path=ppt/media/image7.svg>
</file>

<file path=ppt/media/image8.wm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霞鹜文楷" panose="02020500000000000000" pitchFamily="18" charset="-122"/>
                <a:ea typeface="霞鹜文楷" panose="02020500000000000000" pitchFamily="18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霞鹜文楷" panose="02020500000000000000" pitchFamily="18" charset="-122"/>
                <a:ea typeface="霞鹜文楷" panose="02020500000000000000" pitchFamily="18" charset="-122"/>
              </a:defRPr>
            </a:lvl1pPr>
          </a:lstStyle>
          <a:p>
            <a:fld id="{ACB6ED28-0653-44D2-981F-B8620E8F8553}" type="datetimeFigureOut">
              <a:rPr lang="zh-CN" altLang="en-US" smtClean="0"/>
              <a:pPr/>
              <a:t>2022/10/24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霞鹜文楷" panose="02020500000000000000" pitchFamily="18" charset="-122"/>
                <a:ea typeface="霞鹜文楷" panose="02020500000000000000" pitchFamily="18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霞鹜文楷" panose="02020500000000000000" pitchFamily="18" charset="-122"/>
                <a:ea typeface="霞鹜文楷" panose="02020500000000000000" pitchFamily="18" charset="-122"/>
              </a:defRPr>
            </a:lvl1pPr>
          </a:lstStyle>
          <a:p>
            <a:fld id="{1EA08728-D05A-47F6-9A47-F3716918B17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霞鹜文楷" panose="02020500000000000000" pitchFamily="18" charset="-122"/>
        <a:ea typeface="霞鹜文楷" panose="02020500000000000000" pitchFamily="18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霞鹜文楷" panose="02020500000000000000" pitchFamily="18" charset="-122"/>
        <a:ea typeface="霞鹜文楷" panose="02020500000000000000" pitchFamily="18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霞鹜文楷" panose="02020500000000000000" pitchFamily="18" charset="-122"/>
        <a:ea typeface="霞鹜文楷" panose="02020500000000000000" pitchFamily="18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霞鹜文楷" panose="02020500000000000000" pitchFamily="18" charset="-122"/>
        <a:ea typeface="霞鹜文楷" panose="02020500000000000000" pitchFamily="18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霞鹜文楷" panose="02020500000000000000" pitchFamily="18" charset="-122"/>
        <a:ea typeface="霞鹜文楷" panose="02020500000000000000" pitchFamily="18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08728-D05A-47F6-9A47-F3716918B17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102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08728-D05A-47F6-9A47-F3716918B173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585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160A8-FCDA-4438-A06B-8F9A2E82FEAD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2EDEE-018F-4012-A1B4-6387EBE5E6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comb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160A8-FCDA-4438-A06B-8F9A2E82FEAD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2EDEE-018F-4012-A1B4-6387EBE5E6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comb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29"/>
            <a:ext cx="2057400" cy="329309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829"/>
            <a:ext cx="6019800" cy="329309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160A8-FCDA-4438-A06B-8F9A2E82FEAD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2EDEE-018F-4012-A1B4-6387EBE5E6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comb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0">
    <p:comb dir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0">
    <p:comb dir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8735"/>
            <a:ext cx="2133600" cy="273928"/>
          </a:xfrm>
        </p:spPr>
        <p:txBody>
          <a:bodyPr/>
          <a:lstStyle>
            <a:lvl1pPr>
              <a:defRPr/>
            </a:lvl1pPr>
          </a:lstStyle>
          <a:p>
            <a:fld id="{5ACD4103-EC3D-4C16-8996-25DE18166E0A}" type="datetime1">
              <a:rPr lang="zh-CN" altLang="en-US"/>
              <a:t>2022/10/24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8735"/>
            <a:ext cx="2895600" cy="273928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8735"/>
            <a:ext cx="2133600" cy="273928"/>
          </a:xfrm>
        </p:spPr>
        <p:txBody>
          <a:bodyPr/>
          <a:lstStyle>
            <a:lvl1pPr>
              <a:defRPr/>
            </a:lvl1pPr>
          </a:lstStyle>
          <a:p>
            <a:fld id="{DD6AF21D-1CB3-4C6F-BC4D-99798AE8B24D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advClick="0" advTm="0">
    <p:comb dir="vert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 advTm="0">
    <p:comb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160A8-FCDA-4438-A06B-8F9A2E82FEAD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2EDEE-018F-4012-A1B4-6387EBE5E6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comb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160A8-FCDA-4438-A06B-8F9A2E82FEAD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2EDEE-018F-4012-A1B4-6387EBE5E6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comb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160A8-FCDA-4438-A06B-8F9A2E82FEAD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2EDEE-018F-4012-A1B4-6387EBE5E63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948264" y="3976700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PPT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PPT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PPT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PPT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PPT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www.1ppt.com/jiaoan/  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字体下载：</a:t>
            </a:r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www.1ppt.com/ziti/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 </a:t>
            </a:r>
            <a:endParaRPr lang="zh-CN" altLang="en-US" sz="100" dirty="0">
              <a:solidFill>
                <a:schemeClr val="bg1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</p:spTree>
  </p:cSld>
  <p:clrMapOvr>
    <a:masterClrMapping/>
  </p:clrMapOvr>
  <p:transition advClick="0" advTm="0">
    <p:comb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0"/>
            <a:ext cx="4040188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0"/>
            <a:ext cx="4040188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690"/>
            <a:ext cx="4041775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660"/>
            <a:ext cx="4041775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160A8-FCDA-4438-A06B-8F9A2E82FEAD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2EDEE-018F-4012-A1B4-6387EBE5E6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comb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160A8-FCDA-4438-A06B-8F9A2E82FEAD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2EDEE-018F-4012-A1B4-6387EBE5E6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comb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160A8-FCDA-4438-A06B-8F9A2E82FEAD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2EDEE-018F-4012-A1B4-6387EBE5E6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comb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160A8-FCDA-4438-A06B-8F9A2E82FEAD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2EDEE-018F-4012-A1B4-6387EBE5E6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comb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160A8-FCDA-4438-A06B-8F9A2E82FEAD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2EDEE-018F-4012-A1B4-6387EBE5E63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comb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</a:defRPr>
            </a:lvl1pPr>
          </a:lstStyle>
          <a:p>
            <a:fld id="{2F3160A8-FCDA-4438-A06B-8F9A2E82FEAD}" type="datetimeFigureOut">
              <a:rPr lang="zh-CN" altLang="en-US" smtClean="0"/>
              <a:pPr/>
              <a:t>2022/10/24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</a:defRPr>
            </a:lvl1pPr>
          </a:lstStyle>
          <a:p>
            <a:fld id="{06D2EDEE-018F-4012-A1B4-6387EBE5E63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advClick="0" advTm="0">
    <p:comb dir="vert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霞鹜文楷" panose="02020500000000000000" pitchFamily="18" charset="-122"/>
          <a:ea typeface="霞鹜文楷" panose="02020500000000000000" pitchFamily="18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霞鹜文楷" panose="02020500000000000000" pitchFamily="18" charset="-122"/>
          <a:ea typeface="霞鹜文楷" panose="02020500000000000000" pitchFamily="18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霞鹜文楷" panose="02020500000000000000" pitchFamily="18" charset="-122"/>
          <a:ea typeface="霞鹜文楷" panose="02020500000000000000" pitchFamily="18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霞鹜文楷" panose="02020500000000000000" pitchFamily="18" charset="-122"/>
          <a:ea typeface="霞鹜文楷" panose="02020500000000000000" pitchFamily="18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霞鹜文楷" panose="02020500000000000000" pitchFamily="18" charset="-122"/>
          <a:ea typeface="霞鹜文楷" panose="02020500000000000000" pitchFamily="18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霞鹜文楷" panose="02020500000000000000" pitchFamily="18" charset="-122"/>
          <a:ea typeface="霞鹜文楷" panose="02020500000000000000" pitchFamily="18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800" y="-78105"/>
            <a:ext cx="6248400" cy="85344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459027"/>
            <a:ext cx="9144000" cy="1685108"/>
          </a:xfrm>
          <a:prstGeom prst="rect">
            <a:avLst/>
          </a:prstGeom>
          <a:solidFill>
            <a:srgbClr val="111D33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" y="2464531"/>
            <a:ext cx="5584371" cy="1421521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0436" y="4051656"/>
            <a:ext cx="88600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团队</a:t>
            </a:r>
            <a:r>
              <a:rPr lang="en-US" altLang="zh-CN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:</a:t>
            </a:r>
            <a:r>
              <a:rPr lang="zh-CN" altLang="en-US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冒险家协会</a:t>
            </a:r>
            <a:endParaRPr lang="en-US" altLang="zh-CN">
              <a:solidFill>
                <a:schemeClr val="bg1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algn="r"/>
            <a:r>
              <a:rPr lang="zh-CN" altLang="en-US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成员</a:t>
            </a:r>
            <a:r>
              <a:rPr lang="en-US" altLang="zh-CN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:</a:t>
            </a:r>
            <a:r>
              <a:rPr lang="zh-CN" altLang="en-US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徐瑞达、刘鉴之</a:t>
            </a:r>
            <a:endParaRPr lang="en-US" altLang="zh-CN">
              <a:solidFill>
                <a:schemeClr val="bg1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algn="r"/>
            <a:r>
              <a:rPr lang="zh-CN" altLang="en-US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选题</a:t>
            </a:r>
            <a:r>
              <a:rPr lang="en-US" altLang="zh-CN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:</a:t>
            </a:r>
            <a:r>
              <a:rPr lang="zh-CN" altLang="en-US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基于</a:t>
            </a:r>
            <a:r>
              <a:rPr lang="en-US" altLang="zh-CN" sz="160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Logisim</a:t>
            </a:r>
            <a:r>
              <a:rPr lang="zh-CN" altLang="en-US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的数独游戏</a:t>
            </a:r>
            <a:endParaRPr lang="en-US" altLang="zh-CN" dirty="0">
              <a:solidFill>
                <a:schemeClr val="bg1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-18842" y="2570139"/>
            <a:ext cx="562205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" spc="30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组原课设成果演示</a:t>
            </a:r>
            <a:endParaRPr lang="en-US" altLang="zh-CN" sz="5000" spc="30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5" name="TextBox 120">
            <a:extLst>
              <a:ext uri="{FF2B5EF4-FFF2-40B4-BE49-F238E27FC236}">
                <a16:creationId xmlns:a16="http://schemas.microsoft.com/office/drawing/2014/main" id="{1928FDEE-9E09-FC26-9496-A49FCC5DB0F4}"/>
              </a:ext>
            </a:extLst>
          </p:cNvPr>
          <p:cNvSpPr txBox="1"/>
          <p:nvPr/>
        </p:nvSpPr>
        <p:spPr>
          <a:xfrm>
            <a:off x="140436" y="1992865"/>
            <a:ext cx="1335220" cy="30646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+mn-ea"/>
                <a:sym typeface="+mn-lt"/>
              </a:rPr>
              <a:t>2022</a:t>
            </a:r>
            <a:r>
              <a:rPr lang="zh-CN" altLang="en-US" sz="120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+mn-ea"/>
                <a:sym typeface="+mn-lt"/>
              </a:rPr>
              <a:t>年</a:t>
            </a:r>
            <a:r>
              <a:rPr lang="en-US" altLang="zh-CN" sz="120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+mn-ea"/>
                <a:sym typeface="+mn-lt"/>
              </a:rPr>
              <a:t>9</a:t>
            </a:r>
            <a:r>
              <a:rPr lang="zh-CN" altLang="en-US" sz="120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+mn-ea"/>
                <a:sym typeface="+mn-lt"/>
              </a:rPr>
              <a:t>月</a:t>
            </a:r>
            <a:r>
              <a:rPr lang="en-US" altLang="zh-CN" sz="120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+mn-ea"/>
                <a:sym typeface="+mn-lt"/>
              </a:rPr>
              <a:t>20</a:t>
            </a:r>
            <a:r>
              <a:rPr lang="zh-CN" altLang="en-US" sz="1200">
                <a:solidFill>
                  <a:schemeClr val="bg1"/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+mn-ea"/>
                <a:sym typeface="+mn-lt"/>
              </a:rPr>
              <a:t>日</a:t>
            </a:r>
            <a:endParaRPr lang="zh-CN" altLang="en-US" sz="1200" dirty="0">
              <a:solidFill>
                <a:schemeClr val="bg1"/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>
            <a:extLst>
              <a:ext uri="{FF2B5EF4-FFF2-40B4-BE49-F238E27FC236}">
                <a16:creationId xmlns:a16="http://schemas.microsoft.com/office/drawing/2014/main" id="{F621D8C7-02BC-EA2B-A53B-D711C3C582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9881"/>
          <a:stretch>
            <a:fillRect/>
          </a:stretch>
        </p:blipFill>
        <p:spPr>
          <a:xfrm>
            <a:off x="-544195" y="3111865"/>
            <a:ext cx="10284460" cy="7040245"/>
          </a:xfrm>
          <a:prstGeom prst="rect">
            <a:avLst/>
          </a:prstGeom>
        </p:spPr>
      </p:pic>
      <p:sp>
        <p:nvSpPr>
          <p:cNvPr id="76" name="矩形 75">
            <a:extLst>
              <a:ext uri="{FF2B5EF4-FFF2-40B4-BE49-F238E27FC236}">
                <a16:creationId xmlns:a16="http://schemas.microsoft.com/office/drawing/2014/main" id="{A57134C7-2675-6949-0FFD-1BF70CE1D31D}"/>
              </a:ext>
            </a:extLst>
          </p:cNvPr>
          <p:cNvSpPr/>
          <p:nvPr/>
        </p:nvSpPr>
        <p:spPr>
          <a:xfrm>
            <a:off x="-97155" y="21590"/>
            <a:ext cx="9390380" cy="6184265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2" name="文本框 37">
            <a:extLst>
              <a:ext uri="{FF2B5EF4-FFF2-40B4-BE49-F238E27FC236}">
                <a16:creationId xmlns:a16="http://schemas.microsoft.com/office/drawing/2014/main" id="{E2D4AF0D-D2B8-6BE6-9AFA-93BE2CA2C810}"/>
              </a:ext>
            </a:extLst>
          </p:cNvPr>
          <p:cNvSpPr txBox="1"/>
          <p:nvPr/>
        </p:nvSpPr>
        <p:spPr>
          <a:xfrm>
            <a:off x="107504" y="88268"/>
            <a:ext cx="3259160" cy="466708"/>
          </a:xfrm>
          <a:prstGeom prst="rect">
            <a:avLst/>
          </a:prstGeom>
          <a:noFill/>
        </p:spPr>
        <p:txBody>
          <a:bodyPr wrap="square" lIns="96434" tIns="48217" rIns="96434" bIns="48217" rtlCol="0">
            <a:spAutoFit/>
          </a:bodyPr>
          <a:lstStyle/>
          <a:p>
            <a:pPr defTabSz="963930"/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  <a:sym typeface="+mn-lt"/>
              </a:rPr>
              <a:t>如何产生数独</a:t>
            </a:r>
            <a:endParaRPr lang="en-US" altLang="zh-CN" sz="24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  <a:sym typeface="+mn-lt"/>
            </a:endParaRP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D2A752FA-7069-9B56-34B8-9A8D2E8FD7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6556894"/>
              </p:ext>
            </p:extLst>
          </p:nvPr>
        </p:nvGraphicFramePr>
        <p:xfrm>
          <a:off x="285750" y="793750"/>
          <a:ext cx="2497138" cy="389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5163120" imgH="8051760" progId="Word.OpenDocumentText.12">
                  <p:embed/>
                </p:oleObj>
              </mc:Choice>
              <mc:Fallback>
                <p:oleObj name="Document" r:id="rId3" imgW="5163120" imgH="805176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5750" y="793750"/>
                        <a:ext cx="2497138" cy="3898900"/>
                      </a:xfrm>
                      <a:prstGeom prst="rect">
                        <a:avLst/>
                      </a:prstGeom>
                      <a:ln w="3175">
                        <a:solidFill>
                          <a:schemeClr val="bg1">
                            <a:lumMod val="85000"/>
                          </a:schemeClr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3">
            <a:extLst>
              <a:ext uri="{FF2B5EF4-FFF2-40B4-BE49-F238E27FC236}">
                <a16:creationId xmlns:a16="http://schemas.microsoft.com/office/drawing/2014/main" id="{026FAD2B-5BAE-EE9C-E492-FBC15167DC13}"/>
              </a:ext>
            </a:extLst>
          </p:cNvPr>
          <p:cNvSpPr/>
          <p:nvPr/>
        </p:nvSpPr>
        <p:spPr>
          <a:xfrm>
            <a:off x="3351466" y="2275389"/>
            <a:ext cx="594229" cy="594309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en-US" sz="1400">
              <a:latin typeface="霞鹜文楷" panose="02020500000000000000" pitchFamily="18" charset="-122"/>
              <a:sym typeface="+mn-ea"/>
            </a:endParaRPr>
          </a:p>
        </p:txBody>
      </p:sp>
      <p:grpSp>
        <p:nvGrpSpPr>
          <p:cNvPr id="6" name="Group 58">
            <a:extLst>
              <a:ext uri="{FF2B5EF4-FFF2-40B4-BE49-F238E27FC236}">
                <a16:creationId xmlns:a16="http://schemas.microsoft.com/office/drawing/2014/main" id="{82CF8BD1-A53D-F752-FDDF-23F3BBFC5FF8}"/>
              </a:ext>
            </a:extLst>
          </p:cNvPr>
          <p:cNvGrpSpPr/>
          <p:nvPr/>
        </p:nvGrpSpPr>
        <p:grpSpPr>
          <a:xfrm>
            <a:off x="3513687" y="1079211"/>
            <a:ext cx="277346" cy="218068"/>
            <a:chOff x="5348288" y="5818188"/>
            <a:chExt cx="1587500" cy="1246187"/>
          </a:xfrm>
        </p:grpSpPr>
        <p:sp>
          <p:nvSpPr>
            <p:cNvPr id="7" name="Freeform 59">
              <a:extLst>
                <a:ext uri="{FF2B5EF4-FFF2-40B4-BE49-F238E27FC236}">
                  <a16:creationId xmlns:a16="http://schemas.microsoft.com/office/drawing/2014/main" id="{28884DA9-7A75-B1AA-DF96-85FCFE0828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8288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3 w 507"/>
                <a:gd name="T31" fmla="*/ 46 h 84"/>
                <a:gd name="T32" fmla="*/ 100 w 507"/>
                <a:gd name="T33" fmla="*/ 59 h 84"/>
                <a:gd name="T34" fmla="*/ 151 w 507"/>
                <a:gd name="T35" fmla="*/ 59 h 84"/>
                <a:gd name="T36" fmla="*/ 138 w 507"/>
                <a:gd name="T37" fmla="*/ 46 h 84"/>
                <a:gd name="T38" fmla="*/ 151 w 507"/>
                <a:gd name="T39" fmla="*/ 33 h 84"/>
                <a:gd name="T40" fmla="*/ 163 w 507"/>
                <a:gd name="T41" fmla="*/ 46 h 84"/>
                <a:gd name="T42" fmla="*/ 151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3" y="39"/>
                    <a:pt x="113" y="46"/>
                  </a:cubicBezTo>
                  <a:cubicBezTo>
                    <a:pt x="113" y="53"/>
                    <a:pt x="107" y="59"/>
                    <a:pt x="100" y="59"/>
                  </a:cubicBezTo>
                  <a:close/>
                  <a:moveTo>
                    <a:pt x="151" y="59"/>
                  </a:moveTo>
                  <a:cubicBezTo>
                    <a:pt x="144" y="59"/>
                    <a:pt x="138" y="53"/>
                    <a:pt x="138" y="46"/>
                  </a:cubicBezTo>
                  <a:cubicBezTo>
                    <a:pt x="138" y="39"/>
                    <a:pt x="144" y="33"/>
                    <a:pt x="151" y="33"/>
                  </a:cubicBezTo>
                  <a:cubicBezTo>
                    <a:pt x="158" y="33"/>
                    <a:pt x="163" y="39"/>
                    <a:pt x="163" y="46"/>
                  </a:cubicBezTo>
                  <a:cubicBezTo>
                    <a:pt x="163" y="53"/>
                    <a:pt x="158" y="59"/>
                    <a:pt x="151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55" name="Freeform 60">
              <a:extLst>
                <a:ext uri="{FF2B5EF4-FFF2-40B4-BE49-F238E27FC236}">
                  <a16:creationId xmlns:a16="http://schemas.microsoft.com/office/drawing/2014/main" id="{44D78729-133A-7BB3-2E20-09365AC7B9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8288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81 w 507"/>
                <a:gd name="T15" fmla="*/ 200 h 304"/>
                <a:gd name="T16" fmla="*/ 212 w 507"/>
                <a:gd name="T17" fmla="*/ 169 h 304"/>
                <a:gd name="T18" fmla="*/ 221 w 507"/>
                <a:gd name="T19" fmla="*/ 89 h 304"/>
                <a:gd name="T20" fmla="*/ 266 w 507"/>
                <a:gd name="T21" fmla="*/ 70 h 304"/>
                <a:gd name="T22" fmla="*/ 312 w 507"/>
                <a:gd name="T23" fmla="*/ 89 h 304"/>
                <a:gd name="T24" fmla="*/ 312 w 507"/>
                <a:gd name="T25" fmla="*/ 180 h 304"/>
                <a:gd name="T26" fmla="*/ 266 w 507"/>
                <a:gd name="T27" fmla="*/ 199 h 304"/>
                <a:gd name="T28" fmla="*/ 232 w 507"/>
                <a:gd name="T29" fmla="*/ 188 h 304"/>
                <a:gd name="T30" fmla="*/ 201 w 507"/>
                <a:gd name="T31" fmla="*/ 220 h 304"/>
                <a:gd name="T32" fmla="*/ 191 w 507"/>
                <a:gd name="T33" fmla="*/ 224 h 304"/>
                <a:gd name="T34" fmla="*/ 181 w 507"/>
                <a:gd name="T35" fmla="*/ 220 h 304"/>
                <a:gd name="T36" fmla="*/ 181 w 507"/>
                <a:gd name="T37" fmla="*/ 20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81" y="200"/>
                  </a:moveTo>
                  <a:cubicBezTo>
                    <a:pt x="212" y="169"/>
                    <a:pt x="212" y="169"/>
                    <a:pt x="212" y="169"/>
                  </a:cubicBezTo>
                  <a:cubicBezTo>
                    <a:pt x="196" y="144"/>
                    <a:pt x="199" y="110"/>
                    <a:pt x="221" y="89"/>
                  </a:cubicBezTo>
                  <a:cubicBezTo>
                    <a:pt x="233" y="77"/>
                    <a:pt x="249" y="70"/>
                    <a:pt x="266" y="70"/>
                  </a:cubicBezTo>
                  <a:cubicBezTo>
                    <a:pt x="283" y="70"/>
                    <a:pt x="300" y="77"/>
                    <a:pt x="312" y="89"/>
                  </a:cubicBezTo>
                  <a:cubicBezTo>
                    <a:pt x="337" y="114"/>
                    <a:pt x="337" y="155"/>
                    <a:pt x="312" y="180"/>
                  </a:cubicBezTo>
                  <a:cubicBezTo>
                    <a:pt x="300" y="192"/>
                    <a:pt x="284" y="199"/>
                    <a:pt x="266" y="199"/>
                  </a:cubicBezTo>
                  <a:cubicBezTo>
                    <a:pt x="254" y="199"/>
                    <a:pt x="242" y="195"/>
                    <a:pt x="232" y="188"/>
                  </a:cubicBezTo>
                  <a:cubicBezTo>
                    <a:pt x="201" y="220"/>
                    <a:pt x="201" y="220"/>
                    <a:pt x="201" y="220"/>
                  </a:cubicBezTo>
                  <a:cubicBezTo>
                    <a:pt x="198" y="222"/>
                    <a:pt x="194" y="224"/>
                    <a:pt x="191" y="224"/>
                  </a:cubicBezTo>
                  <a:cubicBezTo>
                    <a:pt x="187" y="224"/>
                    <a:pt x="184" y="222"/>
                    <a:pt x="181" y="220"/>
                  </a:cubicBezTo>
                  <a:cubicBezTo>
                    <a:pt x="176" y="214"/>
                    <a:pt x="176" y="205"/>
                    <a:pt x="181" y="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56" name="Freeform 61">
              <a:extLst>
                <a:ext uri="{FF2B5EF4-FFF2-40B4-BE49-F238E27FC236}">
                  <a16:creationId xmlns:a16="http://schemas.microsoft.com/office/drawing/2014/main" id="{BD7DF813-01C1-9C15-9444-5EE1B2B6A0DD}"/>
                </a:ext>
              </a:extLst>
            </p:cNvPr>
            <p:cNvSpPr/>
            <p:nvPr/>
          </p:nvSpPr>
          <p:spPr bwMode="auto">
            <a:xfrm>
              <a:off x="6040438" y="6403975"/>
              <a:ext cx="280987" cy="255587"/>
            </a:xfrm>
            <a:custGeom>
              <a:avLst/>
              <a:gdLst>
                <a:gd name="T0" fmla="*/ 45 w 90"/>
                <a:gd name="T1" fmla="*/ 82 h 82"/>
                <a:gd name="T2" fmla="*/ 74 w 90"/>
                <a:gd name="T3" fmla="*/ 70 h 82"/>
                <a:gd name="T4" fmla="*/ 74 w 90"/>
                <a:gd name="T5" fmla="*/ 12 h 82"/>
                <a:gd name="T6" fmla="*/ 45 w 90"/>
                <a:gd name="T7" fmla="*/ 0 h 82"/>
                <a:gd name="T8" fmla="*/ 16 w 90"/>
                <a:gd name="T9" fmla="*/ 12 h 82"/>
                <a:gd name="T10" fmla="*/ 16 w 90"/>
                <a:gd name="T11" fmla="*/ 70 h 82"/>
                <a:gd name="T12" fmla="*/ 45 w 90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82">
                  <a:moveTo>
                    <a:pt x="45" y="82"/>
                  </a:moveTo>
                  <a:cubicBezTo>
                    <a:pt x="56" y="82"/>
                    <a:pt x="67" y="78"/>
                    <a:pt x="74" y="70"/>
                  </a:cubicBezTo>
                  <a:cubicBezTo>
                    <a:pt x="90" y="54"/>
                    <a:pt x="90" y="28"/>
                    <a:pt x="74" y="12"/>
                  </a:cubicBezTo>
                  <a:cubicBezTo>
                    <a:pt x="67" y="5"/>
                    <a:pt x="56" y="0"/>
                    <a:pt x="45" y="0"/>
                  </a:cubicBezTo>
                  <a:cubicBezTo>
                    <a:pt x="34" y="0"/>
                    <a:pt x="24" y="5"/>
                    <a:pt x="16" y="12"/>
                  </a:cubicBezTo>
                  <a:cubicBezTo>
                    <a:pt x="0" y="28"/>
                    <a:pt x="0" y="54"/>
                    <a:pt x="16" y="70"/>
                  </a:cubicBezTo>
                  <a:cubicBezTo>
                    <a:pt x="24" y="78"/>
                    <a:pt x="34" y="82"/>
                    <a:pt x="45" y="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</p:grpSp>
      <p:sp>
        <p:nvSpPr>
          <p:cNvPr id="60" name="iṩḷiďê">
            <a:extLst>
              <a:ext uri="{FF2B5EF4-FFF2-40B4-BE49-F238E27FC236}">
                <a16:creationId xmlns:a16="http://schemas.microsoft.com/office/drawing/2014/main" id="{89BD4E56-2628-4B83-9E11-37DB2063E5F3}"/>
              </a:ext>
            </a:extLst>
          </p:cNvPr>
          <p:cNvSpPr/>
          <p:nvPr/>
        </p:nvSpPr>
        <p:spPr>
          <a:xfrm>
            <a:off x="4070806" y="1008716"/>
            <a:ext cx="1064030" cy="346002"/>
          </a:xfrm>
          <a:prstGeom prst="rect">
            <a:avLst/>
          </a:prstGeom>
        </p:spPr>
        <p:txBody>
          <a:bodyPr wrap="none" lIns="90000" tIns="46800" rIns="90000" bIns="46800" anchor="ctr" anchorCtr="1"/>
          <a:lstStyle/>
          <a:p>
            <a:r>
              <a:rPr lang="zh-CN" altLang="en-US" sz="2000" b="1">
                <a:latin typeface="霞鹜文楷" panose="02020500000000000000" pitchFamily="18" charset="-122"/>
                <a:ea typeface="霞鹜文楷" panose="02020500000000000000" pitchFamily="18" charset="-122"/>
              </a:rPr>
              <a:t>问题说明</a:t>
            </a:r>
            <a:endParaRPr lang="en-US" altLang="zh-CN" sz="2000" b="1" dirty="0">
              <a:effectLst/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1" name="iSḻïḋè">
            <a:extLst>
              <a:ext uri="{FF2B5EF4-FFF2-40B4-BE49-F238E27FC236}">
                <a16:creationId xmlns:a16="http://schemas.microsoft.com/office/drawing/2014/main" id="{D357D9EE-50A4-21C0-0BEF-3C6D6E77F9CD}"/>
              </a:ext>
            </a:extLst>
          </p:cNvPr>
          <p:cNvSpPr/>
          <p:nvPr/>
        </p:nvSpPr>
        <p:spPr>
          <a:xfrm>
            <a:off x="4013141" y="1445169"/>
            <a:ext cx="4835568" cy="811215"/>
          </a:xfrm>
          <a:prstGeom prst="rect">
            <a:avLst/>
          </a:prstGeom>
        </p:spPr>
        <p:txBody>
          <a:bodyPr wrap="square" lIns="90000" tIns="46800" rIns="90000" bIns="46800" anchor="ctr" anchorCtr="1">
            <a:no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使用传统的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Las Vegas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算法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+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挖洞法生成数独，转换为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Risc-V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代码运行时，由于大量递归过程，会发生堆栈溢出，不得不弃用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使用随机选取已有数独的方法时，如何产生随机数？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2" name="iṩḷiďê">
            <a:extLst>
              <a:ext uri="{FF2B5EF4-FFF2-40B4-BE49-F238E27FC236}">
                <a16:creationId xmlns:a16="http://schemas.microsoft.com/office/drawing/2014/main" id="{A0408A5F-7CBB-DFE1-D61B-E1B7164998A0}"/>
              </a:ext>
            </a:extLst>
          </p:cNvPr>
          <p:cNvSpPr/>
          <p:nvPr/>
        </p:nvSpPr>
        <p:spPr>
          <a:xfrm>
            <a:off x="4070806" y="2393401"/>
            <a:ext cx="1064030" cy="346002"/>
          </a:xfrm>
          <a:prstGeom prst="rect">
            <a:avLst/>
          </a:prstGeom>
        </p:spPr>
        <p:txBody>
          <a:bodyPr wrap="none" lIns="90000" tIns="46800" rIns="90000" bIns="46800" anchor="ctr" anchorCtr="1"/>
          <a:lstStyle/>
          <a:p>
            <a:r>
              <a:rPr lang="zh-CN" altLang="en-US" sz="2000" b="1">
                <a:latin typeface="霞鹜文楷" panose="02020500000000000000" pitchFamily="18" charset="-122"/>
                <a:ea typeface="霞鹜文楷" panose="02020500000000000000" pitchFamily="18" charset="-122"/>
              </a:rPr>
              <a:t>解决方案</a:t>
            </a:r>
            <a:endParaRPr lang="en-US" altLang="zh-CN" sz="2000" b="1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3" name="iSḻïḋè">
            <a:extLst>
              <a:ext uri="{FF2B5EF4-FFF2-40B4-BE49-F238E27FC236}">
                <a16:creationId xmlns:a16="http://schemas.microsoft.com/office/drawing/2014/main" id="{14A5816C-F2AB-D079-831A-0EAE6F86626F}"/>
              </a:ext>
            </a:extLst>
          </p:cNvPr>
          <p:cNvSpPr/>
          <p:nvPr/>
        </p:nvSpPr>
        <p:spPr>
          <a:xfrm>
            <a:off x="4013140" y="2824271"/>
            <a:ext cx="4835568" cy="2026969"/>
          </a:xfrm>
          <a:prstGeom prst="rect">
            <a:avLst/>
          </a:prstGeom>
        </p:spPr>
        <p:txBody>
          <a:bodyPr wrap="square" lIns="90000" tIns="46800" rIns="90000" bIns="46800" anchor="ctr" anchorCtr="1">
            <a:no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如左侧代码所示，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rand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函数根据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seed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函数产生的随机数种子产生随机数，确保每次产生随机数的随机性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在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Risc-V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中，可以使用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rdtime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取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time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寄存器作为随机数种子，然而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rdtime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指令将被汇编为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csrrs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指令，需要访问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CSR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寄存器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最后决定在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Logisim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平台实现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CPU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时，当执行至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csrrs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指令时，将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Logisim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中的随机数寄存器产生的随机数送入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a0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寄存器作为随机数种子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4" name="Rectangle 38">
            <a:extLst>
              <a:ext uri="{FF2B5EF4-FFF2-40B4-BE49-F238E27FC236}">
                <a16:creationId xmlns:a16="http://schemas.microsoft.com/office/drawing/2014/main" id="{96C5E5E5-13F5-4DD0-3820-78BC4FFBF447}"/>
              </a:ext>
            </a:extLst>
          </p:cNvPr>
          <p:cNvSpPr/>
          <p:nvPr/>
        </p:nvSpPr>
        <p:spPr>
          <a:xfrm>
            <a:off x="3336690" y="906924"/>
            <a:ext cx="594229" cy="594309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en-US" sz="1400">
              <a:latin typeface="霞鹜文楷" panose="02020500000000000000" pitchFamily="18" charset="-122"/>
              <a:sym typeface="+mn-ea"/>
            </a:endParaRPr>
          </a:p>
        </p:txBody>
      </p:sp>
      <p:grpSp>
        <p:nvGrpSpPr>
          <p:cNvPr id="65" name="Group 65">
            <a:extLst>
              <a:ext uri="{FF2B5EF4-FFF2-40B4-BE49-F238E27FC236}">
                <a16:creationId xmlns:a16="http://schemas.microsoft.com/office/drawing/2014/main" id="{C963E309-D01D-B497-FA72-A7253C7CD612}"/>
              </a:ext>
            </a:extLst>
          </p:cNvPr>
          <p:cNvGrpSpPr/>
          <p:nvPr/>
        </p:nvGrpSpPr>
        <p:grpSpPr>
          <a:xfrm>
            <a:off x="3495131" y="1095044"/>
            <a:ext cx="277346" cy="218068"/>
            <a:chOff x="11385550" y="5818188"/>
            <a:chExt cx="1587500" cy="1246187"/>
          </a:xfrm>
        </p:grpSpPr>
        <p:sp>
          <p:nvSpPr>
            <p:cNvPr id="66" name="Freeform 15">
              <a:extLst>
                <a:ext uri="{FF2B5EF4-FFF2-40B4-BE49-F238E27FC236}">
                  <a16:creationId xmlns:a16="http://schemas.microsoft.com/office/drawing/2014/main" id="{D50F4B83-B63D-1F31-775B-A18B2021CD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85550" y="5818188"/>
              <a:ext cx="1587500" cy="263525"/>
            </a:xfrm>
            <a:custGeom>
              <a:avLst/>
              <a:gdLst>
                <a:gd name="T0" fmla="*/ 470 w 507"/>
                <a:gd name="T1" fmla="*/ 0 h 84"/>
                <a:gd name="T2" fmla="*/ 36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0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1 w 507"/>
                <a:gd name="T21" fmla="*/ 46 h 84"/>
                <a:gd name="T22" fmla="*/ 49 w 507"/>
                <a:gd name="T23" fmla="*/ 59 h 84"/>
                <a:gd name="T24" fmla="*/ 99 w 507"/>
                <a:gd name="T25" fmla="*/ 59 h 84"/>
                <a:gd name="T26" fmla="*/ 87 w 507"/>
                <a:gd name="T27" fmla="*/ 46 h 84"/>
                <a:gd name="T28" fmla="*/ 99 w 507"/>
                <a:gd name="T29" fmla="*/ 33 h 84"/>
                <a:gd name="T30" fmla="*/ 112 w 507"/>
                <a:gd name="T31" fmla="*/ 46 h 84"/>
                <a:gd name="T32" fmla="*/ 99 w 507"/>
                <a:gd name="T33" fmla="*/ 59 h 84"/>
                <a:gd name="T34" fmla="*/ 150 w 507"/>
                <a:gd name="T35" fmla="*/ 59 h 84"/>
                <a:gd name="T36" fmla="*/ 137 w 507"/>
                <a:gd name="T37" fmla="*/ 46 h 84"/>
                <a:gd name="T38" fmla="*/ 150 w 507"/>
                <a:gd name="T39" fmla="*/ 33 h 84"/>
                <a:gd name="T40" fmla="*/ 163 w 507"/>
                <a:gd name="T41" fmla="*/ 46 h 84"/>
                <a:gd name="T42" fmla="*/ 150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0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0" y="0"/>
                    <a:pt x="470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1" y="39"/>
                    <a:pt x="61" y="46"/>
                  </a:cubicBezTo>
                  <a:cubicBezTo>
                    <a:pt x="61" y="53"/>
                    <a:pt x="56" y="59"/>
                    <a:pt x="49" y="59"/>
                  </a:cubicBezTo>
                  <a:close/>
                  <a:moveTo>
                    <a:pt x="99" y="59"/>
                  </a:moveTo>
                  <a:cubicBezTo>
                    <a:pt x="92" y="59"/>
                    <a:pt x="87" y="53"/>
                    <a:pt x="87" y="46"/>
                  </a:cubicBezTo>
                  <a:cubicBezTo>
                    <a:pt x="87" y="39"/>
                    <a:pt x="92" y="33"/>
                    <a:pt x="99" y="33"/>
                  </a:cubicBezTo>
                  <a:cubicBezTo>
                    <a:pt x="106" y="33"/>
                    <a:pt x="112" y="39"/>
                    <a:pt x="112" y="46"/>
                  </a:cubicBezTo>
                  <a:cubicBezTo>
                    <a:pt x="112" y="53"/>
                    <a:pt x="106" y="59"/>
                    <a:pt x="99" y="59"/>
                  </a:cubicBezTo>
                  <a:close/>
                  <a:moveTo>
                    <a:pt x="150" y="59"/>
                  </a:moveTo>
                  <a:cubicBezTo>
                    <a:pt x="143" y="59"/>
                    <a:pt x="137" y="53"/>
                    <a:pt x="137" y="46"/>
                  </a:cubicBezTo>
                  <a:cubicBezTo>
                    <a:pt x="137" y="39"/>
                    <a:pt x="143" y="33"/>
                    <a:pt x="150" y="33"/>
                  </a:cubicBezTo>
                  <a:cubicBezTo>
                    <a:pt x="157" y="33"/>
                    <a:pt x="163" y="39"/>
                    <a:pt x="163" y="46"/>
                  </a:cubicBezTo>
                  <a:cubicBezTo>
                    <a:pt x="163" y="53"/>
                    <a:pt x="157" y="59"/>
                    <a:pt x="150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97BCCBF2-B031-E598-9F34-4E63A707C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85550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6 w 507"/>
                <a:gd name="T3" fmla="*/ 304 h 304"/>
                <a:gd name="T4" fmla="*/ 470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61 w 507"/>
                <a:gd name="T15" fmla="*/ 136 h 304"/>
                <a:gd name="T16" fmla="*/ 166 w 507"/>
                <a:gd name="T17" fmla="*/ 131 h 304"/>
                <a:gd name="T18" fmla="*/ 169 w 507"/>
                <a:gd name="T19" fmla="*/ 131 h 304"/>
                <a:gd name="T20" fmla="*/ 179 w 507"/>
                <a:gd name="T21" fmla="*/ 108 h 304"/>
                <a:gd name="T22" fmla="*/ 177 w 507"/>
                <a:gd name="T23" fmla="*/ 106 h 304"/>
                <a:gd name="T24" fmla="*/ 177 w 507"/>
                <a:gd name="T25" fmla="*/ 98 h 304"/>
                <a:gd name="T26" fmla="*/ 200 w 507"/>
                <a:gd name="T27" fmla="*/ 75 h 304"/>
                <a:gd name="T28" fmla="*/ 207 w 507"/>
                <a:gd name="T29" fmla="*/ 75 h 304"/>
                <a:gd name="T30" fmla="*/ 209 w 507"/>
                <a:gd name="T31" fmla="*/ 77 h 304"/>
                <a:gd name="T32" fmla="*/ 232 w 507"/>
                <a:gd name="T33" fmla="*/ 68 h 304"/>
                <a:gd name="T34" fmla="*/ 232 w 507"/>
                <a:gd name="T35" fmla="*/ 65 h 304"/>
                <a:gd name="T36" fmla="*/ 237 w 507"/>
                <a:gd name="T37" fmla="*/ 60 h 304"/>
                <a:gd name="T38" fmla="*/ 269 w 507"/>
                <a:gd name="T39" fmla="*/ 60 h 304"/>
                <a:gd name="T40" fmla="*/ 275 w 507"/>
                <a:gd name="T41" fmla="*/ 65 h 304"/>
                <a:gd name="T42" fmla="*/ 275 w 507"/>
                <a:gd name="T43" fmla="*/ 68 h 304"/>
                <a:gd name="T44" fmla="*/ 297 w 507"/>
                <a:gd name="T45" fmla="*/ 77 h 304"/>
                <a:gd name="T46" fmla="*/ 299 w 507"/>
                <a:gd name="T47" fmla="*/ 75 h 304"/>
                <a:gd name="T48" fmla="*/ 307 w 507"/>
                <a:gd name="T49" fmla="*/ 75 h 304"/>
                <a:gd name="T50" fmla="*/ 330 w 507"/>
                <a:gd name="T51" fmla="*/ 98 h 304"/>
                <a:gd name="T52" fmla="*/ 330 w 507"/>
                <a:gd name="T53" fmla="*/ 106 h 304"/>
                <a:gd name="T54" fmla="*/ 328 w 507"/>
                <a:gd name="T55" fmla="*/ 108 h 304"/>
                <a:gd name="T56" fmla="*/ 337 w 507"/>
                <a:gd name="T57" fmla="*/ 131 h 304"/>
                <a:gd name="T58" fmla="*/ 340 w 507"/>
                <a:gd name="T59" fmla="*/ 131 h 304"/>
                <a:gd name="T60" fmla="*/ 345 w 507"/>
                <a:gd name="T61" fmla="*/ 136 h 304"/>
                <a:gd name="T62" fmla="*/ 345 w 507"/>
                <a:gd name="T63" fmla="*/ 168 h 304"/>
                <a:gd name="T64" fmla="*/ 340 w 507"/>
                <a:gd name="T65" fmla="*/ 173 h 304"/>
                <a:gd name="T66" fmla="*/ 337 w 507"/>
                <a:gd name="T67" fmla="*/ 173 h 304"/>
                <a:gd name="T68" fmla="*/ 328 w 507"/>
                <a:gd name="T69" fmla="*/ 196 h 304"/>
                <a:gd name="T70" fmla="*/ 330 w 507"/>
                <a:gd name="T71" fmla="*/ 198 h 304"/>
                <a:gd name="T72" fmla="*/ 330 w 507"/>
                <a:gd name="T73" fmla="*/ 206 h 304"/>
                <a:gd name="T74" fmla="*/ 307 w 507"/>
                <a:gd name="T75" fmla="*/ 229 h 304"/>
                <a:gd name="T76" fmla="*/ 299 w 507"/>
                <a:gd name="T77" fmla="*/ 229 h 304"/>
                <a:gd name="T78" fmla="*/ 297 w 507"/>
                <a:gd name="T79" fmla="*/ 226 h 304"/>
                <a:gd name="T80" fmla="*/ 275 w 507"/>
                <a:gd name="T81" fmla="*/ 236 h 304"/>
                <a:gd name="T82" fmla="*/ 275 w 507"/>
                <a:gd name="T83" fmla="*/ 239 h 304"/>
                <a:gd name="T84" fmla="*/ 269 w 507"/>
                <a:gd name="T85" fmla="*/ 244 h 304"/>
                <a:gd name="T86" fmla="*/ 237 w 507"/>
                <a:gd name="T87" fmla="*/ 244 h 304"/>
                <a:gd name="T88" fmla="*/ 232 w 507"/>
                <a:gd name="T89" fmla="*/ 239 h 304"/>
                <a:gd name="T90" fmla="*/ 232 w 507"/>
                <a:gd name="T91" fmla="*/ 236 h 304"/>
                <a:gd name="T92" fmla="*/ 209 w 507"/>
                <a:gd name="T93" fmla="*/ 226 h 304"/>
                <a:gd name="T94" fmla="*/ 207 w 507"/>
                <a:gd name="T95" fmla="*/ 229 h 304"/>
                <a:gd name="T96" fmla="*/ 200 w 507"/>
                <a:gd name="T97" fmla="*/ 229 h 304"/>
                <a:gd name="T98" fmla="*/ 177 w 507"/>
                <a:gd name="T99" fmla="*/ 206 h 304"/>
                <a:gd name="T100" fmla="*/ 177 w 507"/>
                <a:gd name="T101" fmla="*/ 198 h 304"/>
                <a:gd name="T102" fmla="*/ 179 w 507"/>
                <a:gd name="T103" fmla="*/ 196 h 304"/>
                <a:gd name="T104" fmla="*/ 169 w 507"/>
                <a:gd name="T105" fmla="*/ 173 h 304"/>
                <a:gd name="T106" fmla="*/ 166 w 507"/>
                <a:gd name="T107" fmla="*/ 173 h 304"/>
                <a:gd name="T108" fmla="*/ 161 w 507"/>
                <a:gd name="T109" fmla="*/ 168 h 304"/>
                <a:gd name="T110" fmla="*/ 161 w 507"/>
                <a:gd name="T111" fmla="*/ 136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6" y="304"/>
                    <a:pt x="36" y="304"/>
                  </a:cubicBezTo>
                  <a:cubicBezTo>
                    <a:pt x="470" y="304"/>
                    <a:pt x="470" y="304"/>
                    <a:pt x="470" y="304"/>
                  </a:cubicBezTo>
                  <a:cubicBezTo>
                    <a:pt x="490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61" y="136"/>
                  </a:moveTo>
                  <a:cubicBezTo>
                    <a:pt x="161" y="133"/>
                    <a:pt x="163" y="131"/>
                    <a:pt x="166" y="131"/>
                  </a:cubicBezTo>
                  <a:cubicBezTo>
                    <a:pt x="169" y="131"/>
                    <a:pt x="169" y="131"/>
                    <a:pt x="169" y="131"/>
                  </a:cubicBezTo>
                  <a:cubicBezTo>
                    <a:pt x="171" y="122"/>
                    <a:pt x="175" y="115"/>
                    <a:pt x="179" y="108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5" y="104"/>
                    <a:pt x="175" y="100"/>
                    <a:pt x="177" y="98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2" y="73"/>
                    <a:pt x="205" y="73"/>
                    <a:pt x="207" y="75"/>
                  </a:cubicBezTo>
                  <a:cubicBezTo>
                    <a:pt x="209" y="77"/>
                    <a:pt x="209" y="77"/>
                    <a:pt x="209" y="77"/>
                  </a:cubicBezTo>
                  <a:cubicBezTo>
                    <a:pt x="216" y="73"/>
                    <a:pt x="224" y="70"/>
                    <a:pt x="232" y="68"/>
                  </a:cubicBezTo>
                  <a:cubicBezTo>
                    <a:pt x="232" y="65"/>
                    <a:pt x="232" y="65"/>
                    <a:pt x="232" y="65"/>
                  </a:cubicBezTo>
                  <a:cubicBezTo>
                    <a:pt x="232" y="62"/>
                    <a:pt x="234" y="60"/>
                    <a:pt x="237" y="60"/>
                  </a:cubicBezTo>
                  <a:cubicBezTo>
                    <a:pt x="269" y="60"/>
                    <a:pt x="269" y="60"/>
                    <a:pt x="269" y="60"/>
                  </a:cubicBezTo>
                  <a:cubicBezTo>
                    <a:pt x="272" y="60"/>
                    <a:pt x="275" y="62"/>
                    <a:pt x="275" y="65"/>
                  </a:cubicBezTo>
                  <a:cubicBezTo>
                    <a:pt x="275" y="68"/>
                    <a:pt x="275" y="68"/>
                    <a:pt x="275" y="68"/>
                  </a:cubicBezTo>
                  <a:cubicBezTo>
                    <a:pt x="283" y="70"/>
                    <a:pt x="290" y="73"/>
                    <a:pt x="297" y="77"/>
                  </a:cubicBezTo>
                  <a:cubicBezTo>
                    <a:pt x="299" y="75"/>
                    <a:pt x="299" y="75"/>
                    <a:pt x="299" y="75"/>
                  </a:cubicBezTo>
                  <a:cubicBezTo>
                    <a:pt x="301" y="73"/>
                    <a:pt x="305" y="73"/>
                    <a:pt x="307" y="75"/>
                  </a:cubicBezTo>
                  <a:cubicBezTo>
                    <a:pt x="330" y="98"/>
                    <a:pt x="330" y="98"/>
                    <a:pt x="330" y="98"/>
                  </a:cubicBezTo>
                  <a:cubicBezTo>
                    <a:pt x="332" y="100"/>
                    <a:pt x="332" y="104"/>
                    <a:pt x="330" y="106"/>
                  </a:cubicBezTo>
                  <a:cubicBezTo>
                    <a:pt x="328" y="108"/>
                    <a:pt x="328" y="108"/>
                    <a:pt x="328" y="108"/>
                  </a:cubicBezTo>
                  <a:cubicBezTo>
                    <a:pt x="332" y="115"/>
                    <a:pt x="335" y="122"/>
                    <a:pt x="337" y="131"/>
                  </a:cubicBezTo>
                  <a:cubicBezTo>
                    <a:pt x="340" y="131"/>
                    <a:pt x="340" y="131"/>
                    <a:pt x="340" y="131"/>
                  </a:cubicBezTo>
                  <a:cubicBezTo>
                    <a:pt x="343" y="131"/>
                    <a:pt x="345" y="133"/>
                    <a:pt x="345" y="136"/>
                  </a:cubicBezTo>
                  <a:cubicBezTo>
                    <a:pt x="345" y="168"/>
                    <a:pt x="345" y="168"/>
                    <a:pt x="345" y="168"/>
                  </a:cubicBezTo>
                  <a:cubicBezTo>
                    <a:pt x="345" y="171"/>
                    <a:pt x="343" y="173"/>
                    <a:pt x="340" y="173"/>
                  </a:cubicBezTo>
                  <a:cubicBezTo>
                    <a:pt x="337" y="173"/>
                    <a:pt x="337" y="173"/>
                    <a:pt x="337" y="173"/>
                  </a:cubicBezTo>
                  <a:cubicBezTo>
                    <a:pt x="335" y="182"/>
                    <a:pt x="332" y="189"/>
                    <a:pt x="328" y="196"/>
                  </a:cubicBezTo>
                  <a:cubicBezTo>
                    <a:pt x="330" y="198"/>
                    <a:pt x="330" y="198"/>
                    <a:pt x="330" y="198"/>
                  </a:cubicBezTo>
                  <a:cubicBezTo>
                    <a:pt x="332" y="200"/>
                    <a:pt x="332" y="204"/>
                    <a:pt x="330" y="206"/>
                  </a:cubicBezTo>
                  <a:cubicBezTo>
                    <a:pt x="307" y="229"/>
                    <a:pt x="307" y="229"/>
                    <a:pt x="307" y="229"/>
                  </a:cubicBezTo>
                  <a:cubicBezTo>
                    <a:pt x="305" y="231"/>
                    <a:pt x="301" y="231"/>
                    <a:pt x="299" y="229"/>
                  </a:cubicBezTo>
                  <a:cubicBezTo>
                    <a:pt x="297" y="226"/>
                    <a:pt x="297" y="226"/>
                    <a:pt x="297" y="226"/>
                  </a:cubicBezTo>
                  <a:cubicBezTo>
                    <a:pt x="290" y="231"/>
                    <a:pt x="283" y="234"/>
                    <a:pt x="275" y="236"/>
                  </a:cubicBezTo>
                  <a:cubicBezTo>
                    <a:pt x="275" y="239"/>
                    <a:pt x="275" y="239"/>
                    <a:pt x="275" y="239"/>
                  </a:cubicBezTo>
                  <a:cubicBezTo>
                    <a:pt x="275" y="242"/>
                    <a:pt x="272" y="244"/>
                    <a:pt x="269" y="244"/>
                  </a:cubicBezTo>
                  <a:cubicBezTo>
                    <a:pt x="237" y="244"/>
                    <a:pt x="237" y="244"/>
                    <a:pt x="237" y="244"/>
                  </a:cubicBezTo>
                  <a:cubicBezTo>
                    <a:pt x="234" y="244"/>
                    <a:pt x="232" y="242"/>
                    <a:pt x="232" y="239"/>
                  </a:cubicBezTo>
                  <a:cubicBezTo>
                    <a:pt x="232" y="236"/>
                    <a:pt x="232" y="236"/>
                    <a:pt x="232" y="236"/>
                  </a:cubicBezTo>
                  <a:cubicBezTo>
                    <a:pt x="224" y="234"/>
                    <a:pt x="216" y="231"/>
                    <a:pt x="209" y="226"/>
                  </a:cubicBezTo>
                  <a:cubicBezTo>
                    <a:pt x="207" y="229"/>
                    <a:pt x="207" y="229"/>
                    <a:pt x="207" y="229"/>
                  </a:cubicBezTo>
                  <a:cubicBezTo>
                    <a:pt x="205" y="231"/>
                    <a:pt x="202" y="231"/>
                    <a:pt x="200" y="229"/>
                  </a:cubicBezTo>
                  <a:cubicBezTo>
                    <a:pt x="177" y="206"/>
                    <a:pt x="177" y="206"/>
                    <a:pt x="177" y="206"/>
                  </a:cubicBezTo>
                  <a:cubicBezTo>
                    <a:pt x="175" y="204"/>
                    <a:pt x="175" y="200"/>
                    <a:pt x="177" y="198"/>
                  </a:cubicBezTo>
                  <a:cubicBezTo>
                    <a:pt x="179" y="196"/>
                    <a:pt x="179" y="196"/>
                    <a:pt x="179" y="196"/>
                  </a:cubicBezTo>
                  <a:cubicBezTo>
                    <a:pt x="175" y="189"/>
                    <a:pt x="171" y="182"/>
                    <a:pt x="169" y="173"/>
                  </a:cubicBezTo>
                  <a:cubicBezTo>
                    <a:pt x="166" y="173"/>
                    <a:pt x="166" y="173"/>
                    <a:pt x="166" y="173"/>
                  </a:cubicBezTo>
                  <a:cubicBezTo>
                    <a:pt x="163" y="173"/>
                    <a:pt x="161" y="171"/>
                    <a:pt x="161" y="168"/>
                  </a:cubicBezTo>
                  <a:lnTo>
                    <a:pt x="161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68" name="Freeform 17">
              <a:extLst>
                <a:ext uri="{FF2B5EF4-FFF2-40B4-BE49-F238E27FC236}">
                  <a16:creationId xmlns:a16="http://schemas.microsoft.com/office/drawing/2014/main" id="{B372BC20-E745-AEE2-D79B-81189CCFD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049125" y="6453188"/>
              <a:ext cx="261937" cy="260350"/>
            </a:xfrm>
            <a:custGeom>
              <a:avLst/>
              <a:gdLst>
                <a:gd name="T0" fmla="*/ 42 w 84"/>
                <a:gd name="T1" fmla="*/ 83 h 83"/>
                <a:gd name="T2" fmla="*/ 84 w 84"/>
                <a:gd name="T3" fmla="*/ 42 h 83"/>
                <a:gd name="T4" fmla="*/ 42 w 84"/>
                <a:gd name="T5" fmla="*/ 0 h 83"/>
                <a:gd name="T6" fmla="*/ 0 w 84"/>
                <a:gd name="T7" fmla="*/ 42 h 83"/>
                <a:gd name="T8" fmla="*/ 42 w 84"/>
                <a:gd name="T9" fmla="*/ 83 h 83"/>
                <a:gd name="T10" fmla="*/ 42 w 84"/>
                <a:gd name="T11" fmla="*/ 31 h 83"/>
                <a:gd name="T12" fmla="*/ 53 w 84"/>
                <a:gd name="T13" fmla="*/ 42 h 83"/>
                <a:gd name="T14" fmla="*/ 42 w 84"/>
                <a:gd name="T15" fmla="*/ 53 h 83"/>
                <a:gd name="T16" fmla="*/ 31 w 84"/>
                <a:gd name="T17" fmla="*/ 42 h 83"/>
                <a:gd name="T18" fmla="*/ 42 w 84"/>
                <a:gd name="T19" fmla="*/ 3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3">
                  <a:moveTo>
                    <a:pt x="42" y="83"/>
                  </a:moveTo>
                  <a:cubicBezTo>
                    <a:pt x="65" y="83"/>
                    <a:pt x="84" y="65"/>
                    <a:pt x="84" y="42"/>
                  </a:cubicBezTo>
                  <a:cubicBezTo>
                    <a:pt x="84" y="19"/>
                    <a:pt x="65" y="0"/>
                    <a:pt x="42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5"/>
                    <a:pt x="19" y="83"/>
                    <a:pt x="42" y="83"/>
                  </a:cubicBezTo>
                  <a:close/>
                  <a:moveTo>
                    <a:pt x="42" y="31"/>
                  </a:moveTo>
                  <a:cubicBezTo>
                    <a:pt x="48" y="31"/>
                    <a:pt x="53" y="36"/>
                    <a:pt x="53" y="42"/>
                  </a:cubicBezTo>
                  <a:cubicBezTo>
                    <a:pt x="53" y="48"/>
                    <a:pt x="48" y="53"/>
                    <a:pt x="42" y="53"/>
                  </a:cubicBezTo>
                  <a:cubicBezTo>
                    <a:pt x="36" y="53"/>
                    <a:pt x="31" y="48"/>
                    <a:pt x="31" y="42"/>
                  </a:cubicBezTo>
                  <a:cubicBezTo>
                    <a:pt x="31" y="36"/>
                    <a:pt x="36" y="31"/>
                    <a:pt x="42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</p:grpSp>
      <p:grpSp>
        <p:nvGrpSpPr>
          <p:cNvPr id="69" name="Group 72">
            <a:extLst>
              <a:ext uri="{FF2B5EF4-FFF2-40B4-BE49-F238E27FC236}">
                <a16:creationId xmlns:a16="http://schemas.microsoft.com/office/drawing/2014/main" id="{AB350CA9-BE6A-A212-0FF5-A5A4AFAF26AB}"/>
              </a:ext>
            </a:extLst>
          </p:cNvPr>
          <p:cNvGrpSpPr/>
          <p:nvPr/>
        </p:nvGrpSpPr>
        <p:grpSpPr>
          <a:xfrm>
            <a:off x="3523504" y="2470141"/>
            <a:ext cx="277346" cy="218068"/>
            <a:chOff x="17418050" y="5818188"/>
            <a:chExt cx="1587500" cy="1246187"/>
          </a:xfrm>
        </p:grpSpPr>
        <p:sp>
          <p:nvSpPr>
            <p:cNvPr id="70" name="Freeform 20">
              <a:extLst>
                <a:ext uri="{FF2B5EF4-FFF2-40B4-BE49-F238E27FC236}">
                  <a16:creationId xmlns:a16="http://schemas.microsoft.com/office/drawing/2014/main" id="{1425B566-1050-004C-59A3-E84FE54A75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418050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2 w 507"/>
                <a:gd name="T31" fmla="*/ 46 h 84"/>
                <a:gd name="T32" fmla="*/ 100 w 507"/>
                <a:gd name="T33" fmla="*/ 59 h 84"/>
                <a:gd name="T34" fmla="*/ 150 w 507"/>
                <a:gd name="T35" fmla="*/ 59 h 84"/>
                <a:gd name="T36" fmla="*/ 138 w 507"/>
                <a:gd name="T37" fmla="*/ 46 h 84"/>
                <a:gd name="T38" fmla="*/ 150 w 507"/>
                <a:gd name="T39" fmla="*/ 33 h 84"/>
                <a:gd name="T40" fmla="*/ 163 w 507"/>
                <a:gd name="T41" fmla="*/ 46 h 84"/>
                <a:gd name="T42" fmla="*/ 150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2" y="39"/>
                    <a:pt x="112" y="46"/>
                  </a:cubicBezTo>
                  <a:cubicBezTo>
                    <a:pt x="112" y="53"/>
                    <a:pt x="107" y="59"/>
                    <a:pt x="100" y="59"/>
                  </a:cubicBezTo>
                  <a:close/>
                  <a:moveTo>
                    <a:pt x="150" y="59"/>
                  </a:moveTo>
                  <a:cubicBezTo>
                    <a:pt x="143" y="59"/>
                    <a:pt x="138" y="53"/>
                    <a:pt x="138" y="46"/>
                  </a:cubicBezTo>
                  <a:cubicBezTo>
                    <a:pt x="138" y="39"/>
                    <a:pt x="143" y="33"/>
                    <a:pt x="150" y="33"/>
                  </a:cubicBezTo>
                  <a:cubicBezTo>
                    <a:pt x="157" y="33"/>
                    <a:pt x="163" y="39"/>
                    <a:pt x="163" y="46"/>
                  </a:cubicBezTo>
                  <a:cubicBezTo>
                    <a:pt x="163" y="53"/>
                    <a:pt x="157" y="59"/>
                    <a:pt x="150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1" name="Oval 21">
              <a:extLst>
                <a:ext uri="{FF2B5EF4-FFF2-40B4-BE49-F238E27FC236}">
                  <a16:creationId xmlns:a16="http://schemas.microsoft.com/office/drawing/2014/main" id="{56318751-1354-2FAA-AC9F-428C82D01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13375" y="6623050"/>
              <a:ext cx="198437" cy="20002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2" name="Oval 22">
              <a:extLst>
                <a:ext uri="{FF2B5EF4-FFF2-40B4-BE49-F238E27FC236}">
                  <a16:creationId xmlns:a16="http://schemas.microsoft.com/office/drawing/2014/main" id="{C49ABF63-555F-B680-A88B-392A436AB5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83250" y="6384925"/>
              <a:ext cx="160337" cy="1587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3" name="Freeform 23">
              <a:extLst>
                <a:ext uri="{FF2B5EF4-FFF2-40B4-BE49-F238E27FC236}">
                  <a16:creationId xmlns:a16="http://schemas.microsoft.com/office/drawing/2014/main" id="{696AC190-6A93-0B74-03C3-B191B78CC9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418050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55 w 507"/>
                <a:gd name="T15" fmla="*/ 52 h 304"/>
                <a:gd name="T16" fmla="*/ 199 w 507"/>
                <a:gd name="T17" fmla="*/ 96 h 304"/>
                <a:gd name="T18" fmla="*/ 193 w 507"/>
                <a:gd name="T19" fmla="*/ 119 h 304"/>
                <a:gd name="T20" fmla="*/ 224 w 507"/>
                <a:gd name="T21" fmla="*/ 151 h 304"/>
                <a:gd name="T22" fmla="*/ 253 w 507"/>
                <a:gd name="T23" fmla="*/ 142 h 304"/>
                <a:gd name="T24" fmla="*/ 283 w 507"/>
                <a:gd name="T25" fmla="*/ 151 h 304"/>
                <a:gd name="T26" fmla="*/ 295 w 507"/>
                <a:gd name="T27" fmla="*/ 139 h 304"/>
                <a:gd name="T28" fmla="*/ 287 w 507"/>
                <a:gd name="T29" fmla="*/ 112 h 304"/>
                <a:gd name="T30" fmla="*/ 333 w 507"/>
                <a:gd name="T31" fmla="*/ 66 h 304"/>
                <a:gd name="T32" fmla="*/ 379 w 507"/>
                <a:gd name="T33" fmla="*/ 112 h 304"/>
                <a:gd name="T34" fmla="*/ 333 w 507"/>
                <a:gd name="T35" fmla="*/ 158 h 304"/>
                <a:gd name="T36" fmla="*/ 311 w 507"/>
                <a:gd name="T37" fmla="*/ 153 h 304"/>
                <a:gd name="T38" fmla="*/ 297 w 507"/>
                <a:gd name="T39" fmla="*/ 166 h 304"/>
                <a:gd name="T40" fmla="*/ 306 w 507"/>
                <a:gd name="T41" fmla="*/ 195 h 304"/>
                <a:gd name="T42" fmla="*/ 253 w 507"/>
                <a:gd name="T43" fmla="*/ 247 h 304"/>
                <a:gd name="T44" fmla="*/ 201 w 507"/>
                <a:gd name="T45" fmla="*/ 195 h 304"/>
                <a:gd name="T46" fmla="*/ 210 w 507"/>
                <a:gd name="T47" fmla="*/ 166 h 304"/>
                <a:gd name="T48" fmla="*/ 178 w 507"/>
                <a:gd name="T49" fmla="*/ 134 h 304"/>
                <a:gd name="T50" fmla="*/ 155 w 507"/>
                <a:gd name="T51" fmla="*/ 141 h 304"/>
                <a:gd name="T52" fmla="*/ 110 w 507"/>
                <a:gd name="T53" fmla="*/ 96 h 304"/>
                <a:gd name="T54" fmla="*/ 155 w 507"/>
                <a:gd name="T55" fmla="*/ 5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55" y="52"/>
                  </a:moveTo>
                  <a:cubicBezTo>
                    <a:pt x="179" y="52"/>
                    <a:pt x="199" y="72"/>
                    <a:pt x="199" y="96"/>
                  </a:cubicBezTo>
                  <a:cubicBezTo>
                    <a:pt x="199" y="105"/>
                    <a:pt x="197" y="113"/>
                    <a:pt x="193" y="119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33" y="146"/>
                    <a:pt x="243" y="142"/>
                    <a:pt x="253" y="142"/>
                  </a:cubicBezTo>
                  <a:cubicBezTo>
                    <a:pt x="264" y="142"/>
                    <a:pt x="274" y="146"/>
                    <a:pt x="283" y="151"/>
                  </a:cubicBezTo>
                  <a:cubicBezTo>
                    <a:pt x="295" y="139"/>
                    <a:pt x="295" y="139"/>
                    <a:pt x="295" y="139"/>
                  </a:cubicBezTo>
                  <a:cubicBezTo>
                    <a:pt x="290" y="131"/>
                    <a:pt x="287" y="122"/>
                    <a:pt x="287" y="112"/>
                  </a:cubicBezTo>
                  <a:cubicBezTo>
                    <a:pt x="287" y="87"/>
                    <a:pt x="308" y="66"/>
                    <a:pt x="333" y="66"/>
                  </a:cubicBezTo>
                  <a:cubicBezTo>
                    <a:pt x="359" y="66"/>
                    <a:pt x="379" y="87"/>
                    <a:pt x="379" y="112"/>
                  </a:cubicBezTo>
                  <a:cubicBezTo>
                    <a:pt x="379" y="138"/>
                    <a:pt x="359" y="158"/>
                    <a:pt x="333" y="158"/>
                  </a:cubicBezTo>
                  <a:cubicBezTo>
                    <a:pt x="325" y="158"/>
                    <a:pt x="317" y="156"/>
                    <a:pt x="311" y="153"/>
                  </a:cubicBezTo>
                  <a:cubicBezTo>
                    <a:pt x="297" y="166"/>
                    <a:pt x="297" y="166"/>
                    <a:pt x="297" y="166"/>
                  </a:cubicBezTo>
                  <a:cubicBezTo>
                    <a:pt x="303" y="174"/>
                    <a:pt x="306" y="184"/>
                    <a:pt x="306" y="195"/>
                  </a:cubicBezTo>
                  <a:cubicBezTo>
                    <a:pt x="306" y="224"/>
                    <a:pt x="282" y="247"/>
                    <a:pt x="253" y="247"/>
                  </a:cubicBezTo>
                  <a:cubicBezTo>
                    <a:pt x="225" y="247"/>
                    <a:pt x="201" y="224"/>
                    <a:pt x="201" y="195"/>
                  </a:cubicBezTo>
                  <a:cubicBezTo>
                    <a:pt x="201" y="184"/>
                    <a:pt x="204" y="174"/>
                    <a:pt x="210" y="166"/>
                  </a:cubicBezTo>
                  <a:cubicBezTo>
                    <a:pt x="178" y="134"/>
                    <a:pt x="178" y="134"/>
                    <a:pt x="178" y="134"/>
                  </a:cubicBezTo>
                  <a:cubicBezTo>
                    <a:pt x="171" y="138"/>
                    <a:pt x="163" y="141"/>
                    <a:pt x="155" y="141"/>
                  </a:cubicBezTo>
                  <a:cubicBezTo>
                    <a:pt x="130" y="141"/>
                    <a:pt x="110" y="121"/>
                    <a:pt x="110" y="96"/>
                  </a:cubicBezTo>
                  <a:cubicBezTo>
                    <a:pt x="110" y="72"/>
                    <a:pt x="130" y="52"/>
                    <a:pt x="155" y="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4" name="Oval 24">
              <a:extLst>
                <a:ext uri="{FF2B5EF4-FFF2-40B4-BE49-F238E27FC236}">
                  <a16:creationId xmlns:a16="http://schemas.microsoft.com/office/drawing/2014/main" id="{B48199EE-616D-8F69-B4B1-A9A5D095D1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829213" y="6337300"/>
              <a:ext cx="147637" cy="15081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>
            <a:extLst>
              <a:ext uri="{FF2B5EF4-FFF2-40B4-BE49-F238E27FC236}">
                <a16:creationId xmlns:a16="http://schemas.microsoft.com/office/drawing/2014/main" id="{F621D8C7-02BC-EA2B-A53B-D711C3C582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9881"/>
          <a:stretch>
            <a:fillRect/>
          </a:stretch>
        </p:blipFill>
        <p:spPr>
          <a:xfrm>
            <a:off x="-544195" y="3111865"/>
            <a:ext cx="10284460" cy="7040245"/>
          </a:xfrm>
          <a:prstGeom prst="rect">
            <a:avLst/>
          </a:prstGeom>
        </p:spPr>
      </p:pic>
      <p:sp>
        <p:nvSpPr>
          <p:cNvPr id="76" name="矩形 75">
            <a:extLst>
              <a:ext uri="{FF2B5EF4-FFF2-40B4-BE49-F238E27FC236}">
                <a16:creationId xmlns:a16="http://schemas.microsoft.com/office/drawing/2014/main" id="{A57134C7-2675-6949-0FFD-1BF70CE1D31D}"/>
              </a:ext>
            </a:extLst>
          </p:cNvPr>
          <p:cNvSpPr/>
          <p:nvPr/>
        </p:nvSpPr>
        <p:spPr>
          <a:xfrm>
            <a:off x="-97155" y="21590"/>
            <a:ext cx="9390380" cy="6184265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2" name="文本框 37">
            <a:extLst>
              <a:ext uri="{FF2B5EF4-FFF2-40B4-BE49-F238E27FC236}">
                <a16:creationId xmlns:a16="http://schemas.microsoft.com/office/drawing/2014/main" id="{E2D4AF0D-D2B8-6BE6-9AFA-93BE2CA2C810}"/>
              </a:ext>
            </a:extLst>
          </p:cNvPr>
          <p:cNvSpPr txBox="1"/>
          <p:nvPr/>
        </p:nvSpPr>
        <p:spPr>
          <a:xfrm>
            <a:off x="107504" y="88268"/>
            <a:ext cx="3259160" cy="466708"/>
          </a:xfrm>
          <a:prstGeom prst="rect">
            <a:avLst/>
          </a:prstGeom>
          <a:noFill/>
        </p:spPr>
        <p:txBody>
          <a:bodyPr wrap="square" lIns="96434" tIns="48217" rIns="96434" bIns="48217" rtlCol="0">
            <a:spAutoFit/>
          </a:bodyPr>
          <a:lstStyle/>
          <a:p>
            <a:pPr defTabSz="963930"/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  <a:sym typeface="+mn-lt"/>
              </a:rPr>
              <a:t>如何绘制数字</a:t>
            </a:r>
            <a:endParaRPr lang="en-US" altLang="zh-CN" sz="24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  <a:sym typeface="+mn-lt"/>
            </a:endParaRPr>
          </a:p>
        </p:txBody>
      </p:sp>
      <p:sp>
        <p:nvSpPr>
          <p:cNvPr id="5" name="Rectangle 23">
            <a:extLst>
              <a:ext uri="{FF2B5EF4-FFF2-40B4-BE49-F238E27FC236}">
                <a16:creationId xmlns:a16="http://schemas.microsoft.com/office/drawing/2014/main" id="{026FAD2B-5BAE-EE9C-E492-FBC15167DC13}"/>
              </a:ext>
            </a:extLst>
          </p:cNvPr>
          <p:cNvSpPr/>
          <p:nvPr/>
        </p:nvSpPr>
        <p:spPr>
          <a:xfrm>
            <a:off x="3351466" y="2275389"/>
            <a:ext cx="594229" cy="594309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en-US" sz="1400">
              <a:latin typeface="霞鹜文楷" panose="02020500000000000000" pitchFamily="18" charset="-122"/>
              <a:sym typeface="+mn-ea"/>
            </a:endParaRPr>
          </a:p>
        </p:txBody>
      </p:sp>
      <p:grpSp>
        <p:nvGrpSpPr>
          <p:cNvPr id="6" name="Group 58">
            <a:extLst>
              <a:ext uri="{FF2B5EF4-FFF2-40B4-BE49-F238E27FC236}">
                <a16:creationId xmlns:a16="http://schemas.microsoft.com/office/drawing/2014/main" id="{82CF8BD1-A53D-F752-FDDF-23F3BBFC5FF8}"/>
              </a:ext>
            </a:extLst>
          </p:cNvPr>
          <p:cNvGrpSpPr/>
          <p:nvPr/>
        </p:nvGrpSpPr>
        <p:grpSpPr>
          <a:xfrm>
            <a:off x="3513687" y="1079211"/>
            <a:ext cx="277346" cy="218068"/>
            <a:chOff x="5348288" y="5818188"/>
            <a:chExt cx="1587500" cy="1246187"/>
          </a:xfrm>
        </p:grpSpPr>
        <p:sp>
          <p:nvSpPr>
            <p:cNvPr id="7" name="Freeform 59">
              <a:extLst>
                <a:ext uri="{FF2B5EF4-FFF2-40B4-BE49-F238E27FC236}">
                  <a16:creationId xmlns:a16="http://schemas.microsoft.com/office/drawing/2014/main" id="{28884DA9-7A75-B1AA-DF96-85FCFE0828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8288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3 w 507"/>
                <a:gd name="T31" fmla="*/ 46 h 84"/>
                <a:gd name="T32" fmla="*/ 100 w 507"/>
                <a:gd name="T33" fmla="*/ 59 h 84"/>
                <a:gd name="T34" fmla="*/ 151 w 507"/>
                <a:gd name="T35" fmla="*/ 59 h 84"/>
                <a:gd name="T36" fmla="*/ 138 w 507"/>
                <a:gd name="T37" fmla="*/ 46 h 84"/>
                <a:gd name="T38" fmla="*/ 151 w 507"/>
                <a:gd name="T39" fmla="*/ 33 h 84"/>
                <a:gd name="T40" fmla="*/ 163 w 507"/>
                <a:gd name="T41" fmla="*/ 46 h 84"/>
                <a:gd name="T42" fmla="*/ 151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3" y="39"/>
                    <a:pt x="113" y="46"/>
                  </a:cubicBezTo>
                  <a:cubicBezTo>
                    <a:pt x="113" y="53"/>
                    <a:pt x="107" y="59"/>
                    <a:pt x="100" y="59"/>
                  </a:cubicBezTo>
                  <a:close/>
                  <a:moveTo>
                    <a:pt x="151" y="59"/>
                  </a:moveTo>
                  <a:cubicBezTo>
                    <a:pt x="144" y="59"/>
                    <a:pt x="138" y="53"/>
                    <a:pt x="138" y="46"/>
                  </a:cubicBezTo>
                  <a:cubicBezTo>
                    <a:pt x="138" y="39"/>
                    <a:pt x="144" y="33"/>
                    <a:pt x="151" y="33"/>
                  </a:cubicBezTo>
                  <a:cubicBezTo>
                    <a:pt x="158" y="33"/>
                    <a:pt x="163" y="39"/>
                    <a:pt x="163" y="46"/>
                  </a:cubicBezTo>
                  <a:cubicBezTo>
                    <a:pt x="163" y="53"/>
                    <a:pt x="158" y="59"/>
                    <a:pt x="151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55" name="Freeform 60">
              <a:extLst>
                <a:ext uri="{FF2B5EF4-FFF2-40B4-BE49-F238E27FC236}">
                  <a16:creationId xmlns:a16="http://schemas.microsoft.com/office/drawing/2014/main" id="{44D78729-133A-7BB3-2E20-09365AC7B9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8288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81 w 507"/>
                <a:gd name="T15" fmla="*/ 200 h 304"/>
                <a:gd name="T16" fmla="*/ 212 w 507"/>
                <a:gd name="T17" fmla="*/ 169 h 304"/>
                <a:gd name="T18" fmla="*/ 221 w 507"/>
                <a:gd name="T19" fmla="*/ 89 h 304"/>
                <a:gd name="T20" fmla="*/ 266 w 507"/>
                <a:gd name="T21" fmla="*/ 70 h 304"/>
                <a:gd name="T22" fmla="*/ 312 w 507"/>
                <a:gd name="T23" fmla="*/ 89 h 304"/>
                <a:gd name="T24" fmla="*/ 312 w 507"/>
                <a:gd name="T25" fmla="*/ 180 h 304"/>
                <a:gd name="T26" fmla="*/ 266 w 507"/>
                <a:gd name="T27" fmla="*/ 199 h 304"/>
                <a:gd name="T28" fmla="*/ 232 w 507"/>
                <a:gd name="T29" fmla="*/ 188 h 304"/>
                <a:gd name="T30" fmla="*/ 201 w 507"/>
                <a:gd name="T31" fmla="*/ 220 h 304"/>
                <a:gd name="T32" fmla="*/ 191 w 507"/>
                <a:gd name="T33" fmla="*/ 224 h 304"/>
                <a:gd name="T34" fmla="*/ 181 w 507"/>
                <a:gd name="T35" fmla="*/ 220 h 304"/>
                <a:gd name="T36" fmla="*/ 181 w 507"/>
                <a:gd name="T37" fmla="*/ 20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81" y="200"/>
                  </a:moveTo>
                  <a:cubicBezTo>
                    <a:pt x="212" y="169"/>
                    <a:pt x="212" y="169"/>
                    <a:pt x="212" y="169"/>
                  </a:cubicBezTo>
                  <a:cubicBezTo>
                    <a:pt x="196" y="144"/>
                    <a:pt x="199" y="110"/>
                    <a:pt x="221" y="89"/>
                  </a:cubicBezTo>
                  <a:cubicBezTo>
                    <a:pt x="233" y="77"/>
                    <a:pt x="249" y="70"/>
                    <a:pt x="266" y="70"/>
                  </a:cubicBezTo>
                  <a:cubicBezTo>
                    <a:pt x="283" y="70"/>
                    <a:pt x="300" y="77"/>
                    <a:pt x="312" y="89"/>
                  </a:cubicBezTo>
                  <a:cubicBezTo>
                    <a:pt x="337" y="114"/>
                    <a:pt x="337" y="155"/>
                    <a:pt x="312" y="180"/>
                  </a:cubicBezTo>
                  <a:cubicBezTo>
                    <a:pt x="300" y="192"/>
                    <a:pt x="284" y="199"/>
                    <a:pt x="266" y="199"/>
                  </a:cubicBezTo>
                  <a:cubicBezTo>
                    <a:pt x="254" y="199"/>
                    <a:pt x="242" y="195"/>
                    <a:pt x="232" y="188"/>
                  </a:cubicBezTo>
                  <a:cubicBezTo>
                    <a:pt x="201" y="220"/>
                    <a:pt x="201" y="220"/>
                    <a:pt x="201" y="220"/>
                  </a:cubicBezTo>
                  <a:cubicBezTo>
                    <a:pt x="198" y="222"/>
                    <a:pt x="194" y="224"/>
                    <a:pt x="191" y="224"/>
                  </a:cubicBezTo>
                  <a:cubicBezTo>
                    <a:pt x="187" y="224"/>
                    <a:pt x="184" y="222"/>
                    <a:pt x="181" y="220"/>
                  </a:cubicBezTo>
                  <a:cubicBezTo>
                    <a:pt x="176" y="214"/>
                    <a:pt x="176" y="205"/>
                    <a:pt x="181" y="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56" name="Freeform 61">
              <a:extLst>
                <a:ext uri="{FF2B5EF4-FFF2-40B4-BE49-F238E27FC236}">
                  <a16:creationId xmlns:a16="http://schemas.microsoft.com/office/drawing/2014/main" id="{BD7DF813-01C1-9C15-9444-5EE1B2B6A0DD}"/>
                </a:ext>
              </a:extLst>
            </p:cNvPr>
            <p:cNvSpPr/>
            <p:nvPr/>
          </p:nvSpPr>
          <p:spPr bwMode="auto">
            <a:xfrm>
              <a:off x="6040438" y="6403975"/>
              <a:ext cx="280987" cy="255587"/>
            </a:xfrm>
            <a:custGeom>
              <a:avLst/>
              <a:gdLst>
                <a:gd name="T0" fmla="*/ 45 w 90"/>
                <a:gd name="T1" fmla="*/ 82 h 82"/>
                <a:gd name="T2" fmla="*/ 74 w 90"/>
                <a:gd name="T3" fmla="*/ 70 h 82"/>
                <a:gd name="T4" fmla="*/ 74 w 90"/>
                <a:gd name="T5" fmla="*/ 12 h 82"/>
                <a:gd name="T6" fmla="*/ 45 w 90"/>
                <a:gd name="T7" fmla="*/ 0 h 82"/>
                <a:gd name="T8" fmla="*/ 16 w 90"/>
                <a:gd name="T9" fmla="*/ 12 h 82"/>
                <a:gd name="T10" fmla="*/ 16 w 90"/>
                <a:gd name="T11" fmla="*/ 70 h 82"/>
                <a:gd name="T12" fmla="*/ 45 w 90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82">
                  <a:moveTo>
                    <a:pt x="45" y="82"/>
                  </a:moveTo>
                  <a:cubicBezTo>
                    <a:pt x="56" y="82"/>
                    <a:pt x="67" y="78"/>
                    <a:pt x="74" y="70"/>
                  </a:cubicBezTo>
                  <a:cubicBezTo>
                    <a:pt x="90" y="54"/>
                    <a:pt x="90" y="28"/>
                    <a:pt x="74" y="12"/>
                  </a:cubicBezTo>
                  <a:cubicBezTo>
                    <a:pt x="67" y="5"/>
                    <a:pt x="56" y="0"/>
                    <a:pt x="45" y="0"/>
                  </a:cubicBezTo>
                  <a:cubicBezTo>
                    <a:pt x="34" y="0"/>
                    <a:pt x="24" y="5"/>
                    <a:pt x="16" y="12"/>
                  </a:cubicBezTo>
                  <a:cubicBezTo>
                    <a:pt x="0" y="28"/>
                    <a:pt x="0" y="54"/>
                    <a:pt x="16" y="70"/>
                  </a:cubicBezTo>
                  <a:cubicBezTo>
                    <a:pt x="24" y="78"/>
                    <a:pt x="34" y="82"/>
                    <a:pt x="45" y="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</p:grpSp>
      <p:sp>
        <p:nvSpPr>
          <p:cNvPr id="60" name="iṩḷiďê">
            <a:extLst>
              <a:ext uri="{FF2B5EF4-FFF2-40B4-BE49-F238E27FC236}">
                <a16:creationId xmlns:a16="http://schemas.microsoft.com/office/drawing/2014/main" id="{89BD4E56-2628-4B83-9E11-37DB2063E5F3}"/>
              </a:ext>
            </a:extLst>
          </p:cNvPr>
          <p:cNvSpPr/>
          <p:nvPr/>
        </p:nvSpPr>
        <p:spPr>
          <a:xfrm>
            <a:off x="4070806" y="1008716"/>
            <a:ext cx="1064030" cy="346002"/>
          </a:xfrm>
          <a:prstGeom prst="rect">
            <a:avLst/>
          </a:prstGeom>
        </p:spPr>
        <p:txBody>
          <a:bodyPr wrap="none" lIns="90000" tIns="46800" rIns="90000" bIns="46800" anchor="ctr" anchorCtr="1"/>
          <a:lstStyle/>
          <a:p>
            <a:r>
              <a:rPr lang="zh-CN" altLang="en-US" sz="2000" b="1">
                <a:latin typeface="霞鹜文楷" panose="02020500000000000000" pitchFamily="18" charset="-122"/>
                <a:ea typeface="霞鹜文楷" panose="02020500000000000000" pitchFamily="18" charset="-122"/>
              </a:rPr>
              <a:t>问题说明</a:t>
            </a:r>
            <a:endParaRPr lang="en-US" altLang="zh-CN" sz="2000" b="1" dirty="0">
              <a:effectLst/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1" name="iSḻïḋè">
            <a:extLst>
              <a:ext uri="{FF2B5EF4-FFF2-40B4-BE49-F238E27FC236}">
                <a16:creationId xmlns:a16="http://schemas.microsoft.com/office/drawing/2014/main" id="{D357D9EE-50A4-21C0-0BEF-3C6D6E77F9CD}"/>
              </a:ext>
            </a:extLst>
          </p:cNvPr>
          <p:cNvSpPr/>
          <p:nvPr/>
        </p:nvSpPr>
        <p:spPr>
          <a:xfrm>
            <a:off x="4013141" y="1445169"/>
            <a:ext cx="4835568" cy="811215"/>
          </a:xfrm>
          <a:prstGeom prst="rect">
            <a:avLst/>
          </a:prstGeom>
        </p:spPr>
        <p:txBody>
          <a:bodyPr wrap="square" lIns="90000" tIns="46800" rIns="90000" bIns="46800" anchor="ctr" anchorCtr="1">
            <a:no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如果使用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LED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数码管显示每个宫格内数字，体验性较差，且不具有挑战性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使用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LCD Video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显示每位数字时，如何送入点阵信息？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2" name="iṩḷiďê">
            <a:extLst>
              <a:ext uri="{FF2B5EF4-FFF2-40B4-BE49-F238E27FC236}">
                <a16:creationId xmlns:a16="http://schemas.microsoft.com/office/drawing/2014/main" id="{A0408A5F-7CBB-DFE1-D61B-E1B7164998A0}"/>
              </a:ext>
            </a:extLst>
          </p:cNvPr>
          <p:cNvSpPr/>
          <p:nvPr/>
        </p:nvSpPr>
        <p:spPr>
          <a:xfrm>
            <a:off x="4070806" y="2393401"/>
            <a:ext cx="1064030" cy="346002"/>
          </a:xfrm>
          <a:prstGeom prst="rect">
            <a:avLst/>
          </a:prstGeom>
        </p:spPr>
        <p:txBody>
          <a:bodyPr wrap="none" lIns="90000" tIns="46800" rIns="90000" bIns="46800" anchor="ctr" anchorCtr="1"/>
          <a:lstStyle/>
          <a:p>
            <a:r>
              <a:rPr lang="zh-CN" altLang="en-US" sz="2000" b="1">
                <a:latin typeface="霞鹜文楷" panose="02020500000000000000" pitchFamily="18" charset="-122"/>
                <a:ea typeface="霞鹜文楷" panose="02020500000000000000" pitchFamily="18" charset="-122"/>
              </a:rPr>
              <a:t>解决方案</a:t>
            </a:r>
            <a:endParaRPr lang="en-US" altLang="zh-CN" sz="2000" b="1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3" name="iSḻïḋè">
            <a:extLst>
              <a:ext uri="{FF2B5EF4-FFF2-40B4-BE49-F238E27FC236}">
                <a16:creationId xmlns:a16="http://schemas.microsoft.com/office/drawing/2014/main" id="{14A5816C-F2AB-D079-831A-0EAE6F86626F}"/>
              </a:ext>
            </a:extLst>
          </p:cNvPr>
          <p:cNvSpPr/>
          <p:nvPr/>
        </p:nvSpPr>
        <p:spPr>
          <a:xfrm>
            <a:off x="4013140" y="2824272"/>
            <a:ext cx="4835568" cy="1652318"/>
          </a:xfrm>
          <a:prstGeom prst="rect">
            <a:avLst/>
          </a:prstGeom>
        </p:spPr>
        <p:txBody>
          <a:bodyPr wrap="square" lIns="90000" tIns="46800" rIns="90000" bIns="46800" anchor="ctr" anchorCtr="1">
            <a:no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如左侧图片所示，使用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9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个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LCD Video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组件分别绘制每个宫格内的数字，每个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LCD Video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绘制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9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个格子和分隔线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初盘中的数字将被绘制为白色，而用户输入的数字将被绘制为蓝色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在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ROM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中分别存储每个数字和分隔线的点阵信息，使用到时依次输出至对应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LCD Video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控件即可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4" name="Rectangle 38">
            <a:extLst>
              <a:ext uri="{FF2B5EF4-FFF2-40B4-BE49-F238E27FC236}">
                <a16:creationId xmlns:a16="http://schemas.microsoft.com/office/drawing/2014/main" id="{96C5E5E5-13F5-4DD0-3820-78BC4FFBF447}"/>
              </a:ext>
            </a:extLst>
          </p:cNvPr>
          <p:cNvSpPr/>
          <p:nvPr/>
        </p:nvSpPr>
        <p:spPr>
          <a:xfrm>
            <a:off x="3336690" y="906924"/>
            <a:ext cx="594229" cy="594309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en-US" sz="1400">
              <a:latin typeface="霞鹜文楷" panose="02020500000000000000" pitchFamily="18" charset="-122"/>
              <a:sym typeface="+mn-ea"/>
            </a:endParaRPr>
          </a:p>
        </p:txBody>
      </p:sp>
      <p:grpSp>
        <p:nvGrpSpPr>
          <p:cNvPr id="65" name="Group 65">
            <a:extLst>
              <a:ext uri="{FF2B5EF4-FFF2-40B4-BE49-F238E27FC236}">
                <a16:creationId xmlns:a16="http://schemas.microsoft.com/office/drawing/2014/main" id="{C963E309-D01D-B497-FA72-A7253C7CD612}"/>
              </a:ext>
            </a:extLst>
          </p:cNvPr>
          <p:cNvGrpSpPr/>
          <p:nvPr/>
        </p:nvGrpSpPr>
        <p:grpSpPr>
          <a:xfrm>
            <a:off x="3495131" y="1095044"/>
            <a:ext cx="277346" cy="218068"/>
            <a:chOff x="11385550" y="5818188"/>
            <a:chExt cx="1587500" cy="1246187"/>
          </a:xfrm>
        </p:grpSpPr>
        <p:sp>
          <p:nvSpPr>
            <p:cNvPr id="66" name="Freeform 15">
              <a:extLst>
                <a:ext uri="{FF2B5EF4-FFF2-40B4-BE49-F238E27FC236}">
                  <a16:creationId xmlns:a16="http://schemas.microsoft.com/office/drawing/2014/main" id="{D50F4B83-B63D-1F31-775B-A18B2021CD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85550" y="5818188"/>
              <a:ext cx="1587500" cy="263525"/>
            </a:xfrm>
            <a:custGeom>
              <a:avLst/>
              <a:gdLst>
                <a:gd name="T0" fmla="*/ 470 w 507"/>
                <a:gd name="T1" fmla="*/ 0 h 84"/>
                <a:gd name="T2" fmla="*/ 36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0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1 w 507"/>
                <a:gd name="T21" fmla="*/ 46 h 84"/>
                <a:gd name="T22" fmla="*/ 49 w 507"/>
                <a:gd name="T23" fmla="*/ 59 h 84"/>
                <a:gd name="T24" fmla="*/ 99 w 507"/>
                <a:gd name="T25" fmla="*/ 59 h 84"/>
                <a:gd name="T26" fmla="*/ 87 w 507"/>
                <a:gd name="T27" fmla="*/ 46 h 84"/>
                <a:gd name="T28" fmla="*/ 99 w 507"/>
                <a:gd name="T29" fmla="*/ 33 h 84"/>
                <a:gd name="T30" fmla="*/ 112 w 507"/>
                <a:gd name="T31" fmla="*/ 46 h 84"/>
                <a:gd name="T32" fmla="*/ 99 w 507"/>
                <a:gd name="T33" fmla="*/ 59 h 84"/>
                <a:gd name="T34" fmla="*/ 150 w 507"/>
                <a:gd name="T35" fmla="*/ 59 h 84"/>
                <a:gd name="T36" fmla="*/ 137 w 507"/>
                <a:gd name="T37" fmla="*/ 46 h 84"/>
                <a:gd name="T38" fmla="*/ 150 w 507"/>
                <a:gd name="T39" fmla="*/ 33 h 84"/>
                <a:gd name="T40" fmla="*/ 163 w 507"/>
                <a:gd name="T41" fmla="*/ 46 h 84"/>
                <a:gd name="T42" fmla="*/ 150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0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0" y="0"/>
                    <a:pt x="470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1" y="39"/>
                    <a:pt x="61" y="46"/>
                  </a:cubicBezTo>
                  <a:cubicBezTo>
                    <a:pt x="61" y="53"/>
                    <a:pt x="56" y="59"/>
                    <a:pt x="49" y="59"/>
                  </a:cubicBezTo>
                  <a:close/>
                  <a:moveTo>
                    <a:pt x="99" y="59"/>
                  </a:moveTo>
                  <a:cubicBezTo>
                    <a:pt x="92" y="59"/>
                    <a:pt x="87" y="53"/>
                    <a:pt x="87" y="46"/>
                  </a:cubicBezTo>
                  <a:cubicBezTo>
                    <a:pt x="87" y="39"/>
                    <a:pt x="92" y="33"/>
                    <a:pt x="99" y="33"/>
                  </a:cubicBezTo>
                  <a:cubicBezTo>
                    <a:pt x="106" y="33"/>
                    <a:pt x="112" y="39"/>
                    <a:pt x="112" y="46"/>
                  </a:cubicBezTo>
                  <a:cubicBezTo>
                    <a:pt x="112" y="53"/>
                    <a:pt x="106" y="59"/>
                    <a:pt x="99" y="59"/>
                  </a:cubicBezTo>
                  <a:close/>
                  <a:moveTo>
                    <a:pt x="150" y="59"/>
                  </a:moveTo>
                  <a:cubicBezTo>
                    <a:pt x="143" y="59"/>
                    <a:pt x="137" y="53"/>
                    <a:pt x="137" y="46"/>
                  </a:cubicBezTo>
                  <a:cubicBezTo>
                    <a:pt x="137" y="39"/>
                    <a:pt x="143" y="33"/>
                    <a:pt x="150" y="33"/>
                  </a:cubicBezTo>
                  <a:cubicBezTo>
                    <a:pt x="157" y="33"/>
                    <a:pt x="163" y="39"/>
                    <a:pt x="163" y="46"/>
                  </a:cubicBezTo>
                  <a:cubicBezTo>
                    <a:pt x="163" y="53"/>
                    <a:pt x="157" y="59"/>
                    <a:pt x="150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97BCCBF2-B031-E598-9F34-4E63A707C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85550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6 w 507"/>
                <a:gd name="T3" fmla="*/ 304 h 304"/>
                <a:gd name="T4" fmla="*/ 470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61 w 507"/>
                <a:gd name="T15" fmla="*/ 136 h 304"/>
                <a:gd name="T16" fmla="*/ 166 w 507"/>
                <a:gd name="T17" fmla="*/ 131 h 304"/>
                <a:gd name="T18" fmla="*/ 169 w 507"/>
                <a:gd name="T19" fmla="*/ 131 h 304"/>
                <a:gd name="T20" fmla="*/ 179 w 507"/>
                <a:gd name="T21" fmla="*/ 108 h 304"/>
                <a:gd name="T22" fmla="*/ 177 w 507"/>
                <a:gd name="T23" fmla="*/ 106 h 304"/>
                <a:gd name="T24" fmla="*/ 177 w 507"/>
                <a:gd name="T25" fmla="*/ 98 h 304"/>
                <a:gd name="T26" fmla="*/ 200 w 507"/>
                <a:gd name="T27" fmla="*/ 75 h 304"/>
                <a:gd name="T28" fmla="*/ 207 w 507"/>
                <a:gd name="T29" fmla="*/ 75 h 304"/>
                <a:gd name="T30" fmla="*/ 209 w 507"/>
                <a:gd name="T31" fmla="*/ 77 h 304"/>
                <a:gd name="T32" fmla="*/ 232 w 507"/>
                <a:gd name="T33" fmla="*/ 68 h 304"/>
                <a:gd name="T34" fmla="*/ 232 w 507"/>
                <a:gd name="T35" fmla="*/ 65 h 304"/>
                <a:gd name="T36" fmla="*/ 237 w 507"/>
                <a:gd name="T37" fmla="*/ 60 h 304"/>
                <a:gd name="T38" fmla="*/ 269 w 507"/>
                <a:gd name="T39" fmla="*/ 60 h 304"/>
                <a:gd name="T40" fmla="*/ 275 w 507"/>
                <a:gd name="T41" fmla="*/ 65 h 304"/>
                <a:gd name="T42" fmla="*/ 275 w 507"/>
                <a:gd name="T43" fmla="*/ 68 h 304"/>
                <a:gd name="T44" fmla="*/ 297 w 507"/>
                <a:gd name="T45" fmla="*/ 77 h 304"/>
                <a:gd name="T46" fmla="*/ 299 w 507"/>
                <a:gd name="T47" fmla="*/ 75 h 304"/>
                <a:gd name="T48" fmla="*/ 307 w 507"/>
                <a:gd name="T49" fmla="*/ 75 h 304"/>
                <a:gd name="T50" fmla="*/ 330 w 507"/>
                <a:gd name="T51" fmla="*/ 98 h 304"/>
                <a:gd name="T52" fmla="*/ 330 w 507"/>
                <a:gd name="T53" fmla="*/ 106 h 304"/>
                <a:gd name="T54" fmla="*/ 328 w 507"/>
                <a:gd name="T55" fmla="*/ 108 h 304"/>
                <a:gd name="T56" fmla="*/ 337 w 507"/>
                <a:gd name="T57" fmla="*/ 131 h 304"/>
                <a:gd name="T58" fmla="*/ 340 w 507"/>
                <a:gd name="T59" fmla="*/ 131 h 304"/>
                <a:gd name="T60" fmla="*/ 345 w 507"/>
                <a:gd name="T61" fmla="*/ 136 h 304"/>
                <a:gd name="T62" fmla="*/ 345 w 507"/>
                <a:gd name="T63" fmla="*/ 168 h 304"/>
                <a:gd name="T64" fmla="*/ 340 w 507"/>
                <a:gd name="T65" fmla="*/ 173 h 304"/>
                <a:gd name="T66" fmla="*/ 337 w 507"/>
                <a:gd name="T67" fmla="*/ 173 h 304"/>
                <a:gd name="T68" fmla="*/ 328 w 507"/>
                <a:gd name="T69" fmla="*/ 196 h 304"/>
                <a:gd name="T70" fmla="*/ 330 w 507"/>
                <a:gd name="T71" fmla="*/ 198 h 304"/>
                <a:gd name="T72" fmla="*/ 330 w 507"/>
                <a:gd name="T73" fmla="*/ 206 h 304"/>
                <a:gd name="T74" fmla="*/ 307 w 507"/>
                <a:gd name="T75" fmla="*/ 229 h 304"/>
                <a:gd name="T76" fmla="*/ 299 w 507"/>
                <a:gd name="T77" fmla="*/ 229 h 304"/>
                <a:gd name="T78" fmla="*/ 297 w 507"/>
                <a:gd name="T79" fmla="*/ 226 h 304"/>
                <a:gd name="T80" fmla="*/ 275 w 507"/>
                <a:gd name="T81" fmla="*/ 236 h 304"/>
                <a:gd name="T82" fmla="*/ 275 w 507"/>
                <a:gd name="T83" fmla="*/ 239 h 304"/>
                <a:gd name="T84" fmla="*/ 269 w 507"/>
                <a:gd name="T85" fmla="*/ 244 h 304"/>
                <a:gd name="T86" fmla="*/ 237 w 507"/>
                <a:gd name="T87" fmla="*/ 244 h 304"/>
                <a:gd name="T88" fmla="*/ 232 w 507"/>
                <a:gd name="T89" fmla="*/ 239 h 304"/>
                <a:gd name="T90" fmla="*/ 232 w 507"/>
                <a:gd name="T91" fmla="*/ 236 h 304"/>
                <a:gd name="T92" fmla="*/ 209 w 507"/>
                <a:gd name="T93" fmla="*/ 226 h 304"/>
                <a:gd name="T94" fmla="*/ 207 w 507"/>
                <a:gd name="T95" fmla="*/ 229 h 304"/>
                <a:gd name="T96" fmla="*/ 200 w 507"/>
                <a:gd name="T97" fmla="*/ 229 h 304"/>
                <a:gd name="T98" fmla="*/ 177 w 507"/>
                <a:gd name="T99" fmla="*/ 206 h 304"/>
                <a:gd name="T100" fmla="*/ 177 w 507"/>
                <a:gd name="T101" fmla="*/ 198 h 304"/>
                <a:gd name="T102" fmla="*/ 179 w 507"/>
                <a:gd name="T103" fmla="*/ 196 h 304"/>
                <a:gd name="T104" fmla="*/ 169 w 507"/>
                <a:gd name="T105" fmla="*/ 173 h 304"/>
                <a:gd name="T106" fmla="*/ 166 w 507"/>
                <a:gd name="T107" fmla="*/ 173 h 304"/>
                <a:gd name="T108" fmla="*/ 161 w 507"/>
                <a:gd name="T109" fmla="*/ 168 h 304"/>
                <a:gd name="T110" fmla="*/ 161 w 507"/>
                <a:gd name="T111" fmla="*/ 136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6" y="304"/>
                    <a:pt x="36" y="304"/>
                  </a:cubicBezTo>
                  <a:cubicBezTo>
                    <a:pt x="470" y="304"/>
                    <a:pt x="470" y="304"/>
                    <a:pt x="470" y="304"/>
                  </a:cubicBezTo>
                  <a:cubicBezTo>
                    <a:pt x="490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61" y="136"/>
                  </a:moveTo>
                  <a:cubicBezTo>
                    <a:pt x="161" y="133"/>
                    <a:pt x="163" y="131"/>
                    <a:pt x="166" y="131"/>
                  </a:cubicBezTo>
                  <a:cubicBezTo>
                    <a:pt x="169" y="131"/>
                    <a:pt x="169" y="131"/>
                    <a:pt x="169" y="131"/>
                  </a:cubicBezTo>
                  <a:cubicBezTo>
                    <a:pt x="171" y="122"/>
                    <a:pt x="175" y="115"/>
                    <a:pt x="179" y="108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5" y="104"/>
                    <a:pt x="175" y="100"/>
                    <a:pt x="177" y="98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2" y="73"/>
                    <a:pt x="205" y="73"/>
                    <a:pt x="207" y="75"/>
                  </a:cubicBezTo>
                  <a:cubicBezTo>
                    <a:pt x="209" y="77"/>
                    <a:pt x="209" y="77"/>
                    <a:pt x="209" y="77"/>
                  </a:cubicBezTo>
                  <a:cubicBezTo>
                    <a:pt x="216" y="73"/>
                    <a:pt x="224" y="70"/>
                    <a:pt x="232" y="68"/>
                  </a:cubicBezTo>
                  <a:cubicBezTo>
                    <a:pt x="232" y="65"/>
                    <a:pt x="232" y="65"/>
                    <a:pt x="232" y="65"/>
                  </a:cubicBezTo>
                  <a:cubicBezTo>
                    <a:pt x="232" y="62"/>
                    <a:pt x="234" y="60"/>
                    <a:pt x="237" y="60"/>
                  </a:cubicBezTo>
                  <a:cubicBezTo>
                    <a:pt x="269" y="60"/>
                    <a:pt x="269" y="60"/>
                    <a:pt x="269" y="60"/>
                  </a:cubicBezTo>
                  <a:cubicBezTo>
                    <a:pt x="272" y="60"/>
                    <a:pt x="275" y="62"/>
                    <a:pt x="275" y="65"/>
                  </a:cubicBezTo>
                  <a:cubicBezTo>
                    <a:pt x="275" y="68"/>
                    <a:pt x="275" y="68"/>
                    <a:pt x="275" y="68"/>
                  </a:cubicBezTo>
                  <a:cubicBezTo>
                    <a:pt x="283" y="70"/>
                    <a:pt x="290" y="73"/>
                    <a:pt x="297" y="77"/>
                  </a:cubicBezTo>
                  <a:cubicBezTo>
                    <a:pt x="299" y="75"/>
                    <a:pt x="299" y="75"/>
                    <a:pt x="299" y="75"/>
                  </a:cubicBezTo>
                  <a:cubicBezTo>
                    <a:pt x="301" y="73"/>
                    <a:pt x="305" y="73"/>
                    <a:pt x="307" y="75"/>
                  </a:cubicBezTo>
                  <a:cubicBezTo>
                    <a:pt x="330" y="98"/>
                    <a:pt x="330" y="98"/>
                    <a:pt x="330" y="98"/>
                  </a:cubicBezTo>
                  <a:cubicBezTo>
                    <a:pt x="332" y="100"/>
                    <a:pt x="332" y="104"/>
                    <a:pt x="330" y="106"/>
                  </a:cubicBezTo>
                  <a:cubicBezTo>
                    <a:pt x="328" y="108"/>
                    <a:pt x="328" y="108"/>
                    <a:pt x="328" y="108"/>
                  </a:cubicBezTo>
                  <a:cubicBezTo>
                    <a:pt x="332" y="115"/>
                    <a:pt x="335" y="122"/>
                    <a:pt x="337" y="131"/>
                  </a:cubicBezTo>
                  <a:cubicBezTo>
                    <a:pt x="340" y="131"/>
                    <a:pt x="340" y="131"/>
                    <a:pt x="340" y="131"/>
                  </a:cubicBezTo>
                  <a:cubicBezTo>
                    <a:pt x="343" y="131"/>
                    <a:pt x="345" y="133"/>
                    <a:pt x="345" y="136"/>
                  </a:cubicBezTo>
                  <a:cubicBezTo>
                    <a:pt x="345" y="168"/>
                    <a:pt x="345" y="168"/>
                    <a:pt x="345" y="168"/>
                  </a:cubicBezTo>
                  <a:cubicBezTo>
                    <a:pt x="345" y="171"/>
                    <a:pt x="343" y="173"/>
                    <a:pt x="340" y="173"/>
                  </a:cubicBezTo>
                  <a:cubicBezTo>
                    <a:pt x="337" y="173"/>
                    <a:pt x="337" y="173"/>
                    <a:pt x="337" y="173"/>
                  </a:cubicBezTo>
                  <a:cubicBezTo>
                    <a:pt x="335" y="182"/>
                    <a:pt x="332" y="189"/>
                    <a:pt x="328" y="196"/>
                  </a:cubicBezTo>
                  <a:cubicBezTo>
                    <a:pt x="330" y="198"/>
                    <a:pt x="330" y="198"/>
                    <a:pt x="330" y="198"/>
                  </a:cubicBezTo>
                  <a:cubicBezTo>
                    <a:pt x="332" y="200"/>
                    <a:pt x="332" y="204"/>
                    <a:pt x="330" y="206"/>
                  </a:cubicBezTo>
                  <a:cubicBezTo>
                    <a:pt x="307" y="229"/>
                    <a:pt x="307" y="229"/>
                    <a:pt x="307" y="229"/>
                  </a:cubicBezTo>
                  <a:cubicBezTo>
                    <a:pt x="305" y="231"/>
                    <a:pt x="301" y="231"/>
                    <a:pt x="299" y="229"/>
                  </a:cubicBezTo>
                  <a:cubicBezTo>
                    <a:pt x="297" y="226"/>
                    <a:pt x="297" y="226"/>
                    <a:pt x="297" y="226"/>
                  </a:cubicBezTo>
                  <a:cubicBezTo>
                    <a:pt x="290" y="231"/>
                    <a:pt x="283" y="234"/>
                    <a:pt x="275" y="236"/>
                  </a:cubicBezTo>
                  <a:cubicBezTo>
                    <a:pt x="275" y="239"/>
                    <a:pt x="275" y="239"/>
                    <a:pt x="275" y="239"/>
                  </a:cubicBezTo>
                  <a:cubicBezTo>
                    <a:pt x="275" y="242"/>
                    <a:pt x="272" y="244"/>
                    <a:pt x="269" y="244"/>
                  </a:cubicBezTo>
                  <a:cubicBezTo>
                    <a:pt x="237" y="244"/>
                    <a:pt x="237" y="244"/>
                    <a:pt x="237" y="244"/>
                  </a:cubicBezTo>
                  <a:cubicBezTo>
                    <a:pt x="234" y="244"/>
                    <a:pt x="232" y="242"/>
                    <a:pt x="232" y="239"/>
                  </a:cubicBezTo>
                  <a:cubicBezTo>
                    <a:pt x="232" y="236"/>
                    <a:pt x="232" y="236"/>
                    <a:pt x="232" y="236"/>
                  </a:cubicBezTo>
                  <a:cubicBezTo>
                    <a:pt x="224" y="234"/>
                    <a:pt x="216" y="231"/>
                    <a:pt x="209" y="226"/>
                  </a:cubicBezTo>
                  <a:cubicBezTo>
                    <a:pt x="207" y="229"/>
                    <a:pt x="207" y="229"/>
                    <a:pt x="207" y="229"/>
                  </a:cubicBezTo>
                  <a:cubicBezTo>
                    <a:pt x="205" y="231"/>
                    <a:pt x="202" y="231"/>
                    <a:pt x="200" y="229"/>
                  </a:cubicBezTo>
                  <a:cubicBezTo>
                    <a:pt x="177" y="206"/>
                    <a:pt x="177" y="206"/>
                    <a:pt x="177" y="206"/>
                  </a:cubicBezTo>
                  <a:cubicBezTo>
                    <a:pt x="175" y="204"/>
                    <a:pt x="175" y="200"/>
                    <a:pt x="177" y="198"/>
                  </a:cubicBezTo>
                  <a:cubicBezTo>
                    <a:pt x="179" y="196"/>
                    <a:pt x="179" y="196"/>
                    <a:pt x="179" y="196"/>
                  </a:cubicBezTo>
                  <a:cubicBezTo>
                    <a:pt x="175" y="189"/>
                    <a:pt x="171" y="182"/>
                    <a:pt x="169" y="173"/>
                  </a:cubicBezTo>
                  <a:cubicBezTo>
                    <a:pt x="166" y="173"/>
                    <a:pt x="166" y="173"/>
                    <a:pt x="166" y="173"/>
                  </a:cubicBezTo>
                  <a:cubicBezTo>
                    <a:pt x="163" y="173"/>
                    <a:pt x="161" y="171"/>
                    <a:pt x="161" y="168"/>
                  </a:cubicBezTo>
                  <a:lnTo>
                    <a:pt x="161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68" name="Freeform 17">
              <a:extLst>
                <a:ext uri="{FF2B5EF4-FFF2-40B4-BE49-F238E27FC236}">
                  <a16:creationId xmlns:a16="http://schemas.microsoft.com/office/drawing/2014/main" id="{B372BC20-E745-AEE2-D79B-81189CCFD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049125" y="6453188"/>
              <a:ext cx="261937" cy="260350"/>
            </a:xfrm>
            <a:custGeom>
              <a:avLst/>
              <a:gdLst>
                <a:gd name="T0" fmla="*/ 42 w 84"/>
                <a:gd name="T1" fmla="*/ 83 h 83"/>
                <a:gd name="T2" fmla="*/ 84 w 84"/>
                <a:gd name="T3" fmla="*/ 42 h 83"/>
                <a:gd name="T4" fmla="*/ 42 w 84"/>
                <a:gd name="T5" fmla="*/ 0 h 83"/>
                <a:gd name="T6" fmla="*/ 0 w 84"/>
                <a:gd name="T7" fmla="*/ 42 h 83"/>
                <a:gd name="T8" fmla="*/ 42 w 84"/>
                <a:gd name="T9" fmla="*/ 83 h 83"/>
                <a:gd name="T10" fmla="*/ 42 w 84"/>
                <a:gd name="T11" fmla="*/ 31 h 83"/>
                <a:gd name="T12" fmla="*/ 53 w 84"/>
                <a:gd name="T13" fmla="*/ 42 h 83"/>
                <a:gd name="T14" fmla="*/ 42 w 84"/>
                <a:gd name="T15" fmla="*/ 53 h 83"/>
                <a:gd name="T16" fmla="*/ 31 w 84"/>
                <a:gd name="T17" fmla="*/ 42 h 83"/>
                <a:gd name="T18" fmla="*/ 42 w 84"/>
                <a:gd name="T19" fmla="*/ 3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3">
                  <a:moveTo>
                    <a:pt x="42" y="83"/>
                  </a:moveTo>
                  <a:cubicBezTo>
                    <a:pt x="65" y="83"/>
                    <a:pt x="84" y="65"/>
                    <a:pt x="84" y="42"/>
                  </a:cubicBezTo>
                  <a:cubicBezTo>
                    <a:pt x="84" y="19"/>
                    <a:pt x="65" y="0"/>
                    <a:pt x="42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5"/>
                    <a:pt x="19" y="83"/>
                    <a:pt x="42" y="83"/>
                  </a:cubicBezTo>
                  <a:close/>
                  <a:moveTo>
                    <a:pt x="42" y="31"/>
                  </a:moveTo>
                  <a:cubicBezTo>
                    <a:pt x="48" y="31"/>
                    <a:pt x="53" y="36"/>
                    <a:pt x="53" y="42"/>
                  </a:cubicBezTo>
                  <a:cubicBezTo>
                    <a:pt x="53" y="48"/>
                    <a:pt x="48" y="53"/>
                    <a:pt x="42" y="53"/>
                  </a:cubicBezTo>
                  <a:cubicBezTo>
                    <a:pt x="36" y="53"/>
                    <a:pt x="31" y="48"/>
                    <a:pt x="31" y="42"/>
                  </a:cubicBezTo>
                  <a:cubicBezTo>
                    <a:pt x="31" y="36"/>
                    <a:pt x="36" y="31"/>
                    <a:pt x="42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</p:grpSp>
      <p:grpSp>
        <p:nvGrpSpPr>
          <p:cNvPr id="69" name="Group 72">
            <a:extLst>
              <a:ext uri="{FF2B5EF4-FFF2-40B4-BE49-F238E27FC236}">
                <a16:creationId xmlns:a16="http://schemas.microsoft.com/office/drawing/2014/main" id="{AB350CA9-BE6A-A212-0FF5-A5A4AFAF26AB}"/>
              </a:ext>
            </a:extLst>
          </p:cNvPr>
          <p:cNvGrpSpPr/>
          <p:nvPr/>
        </p:nvGrpSpPr>
        <p:grpSpPr>
          <a:xfrm>
            <a:off x="3523504" y="2470141"/>
            <a:ext cx="277346" cy="218068"/>
            <a:chOff x="17418050" y="5818188"/>
            <a:chExt cx="1587500" cy="1246187"/>
          </a:xfrm>
        </p:grpSpPr>
        <p:sp>
          <p:nvSpPr>
            <p:cNvPr id="70" name="Freeform 20">
              <a:extLst>
                <a:ext uri="{FF2B5EF4-FFF2-40B4-BE49-F238E27FC236}">
                  <a16:creationId xmlns:a16="http://schemas.microsoft.com/office/drawing/2014/main" id="{1425B566-1050-004C-59A3-E84FE54A75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418050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2 w 507"/>
                <a:gd name="T31" fmla="*/ 46 h 84"/>
                <a:gd name="T32" fmla="*/ 100 w 507"/>
                <a:gd name="T33" fmla="*/ 59 h 84"/>
                <a:gd name="T34" fmla="*/ 150 w 507"/>
                <a:gd name="T35" fmla="*/ 59 h 84"/>
                <a:gd name="T36" fmla="*/ 138 w 507"/>
                <a:gd name="T37" fmla="*/ 46 h 84"/>
                <a:gd name="T38" fmla="*/ 150 w 507"/>
                <a:gd name="T39" fmla="*/ 33 h 84"/>
                <a:gd name="T40" fmla="*/ 163 w 507"/>
                <a:gd name="T41" fmla="*/ 46 h 84"/>
                <a:gd name="T42" fmla="*/ 150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2" y="39"/>
                    <a:pt x="112" y="46"/>
                  </a:cubicBezTo>
                  <a:cubicBezTo>
                    <a:pt x="112" y="53"/>
                    <a:pt x="107" y="59"/>
                    <a:pt x="100" y="59"/>
                  </a:cubicBezTo>
                  <a:close/>
                  <a:moveTo>
                    <a:pt x="150" y="59"/>
                  </a:moveTo>
                  <a:cubicBezTo>
                    <a:pt x="143" y="59"/>
                    <a:pt x="138" y="53"/>
                    <a:pt x="138" y="46"/>
                  </a:cubicBezTo>
                  <a:cubicBezTo>
                    <a:pt x="138" y="39"/>
                    <a:pt x="143" y="33"/>
                    <a:pt x="150" y="33"/>
                  </a:cubicBezTo>
                  <a:cubicBezTo>
                    <a:pt x="157" y="33"/>
                    <a:pt x="163" y="39"/>
                    <a:pt x="163" y="46"/>
                  </a:cubicBezTo>
                  <a:cubicBezTo>
                    <a:pt x="163" y="53"/>
                    <a:pt x="157" y="59"/>
                    <a:pt x="150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1" name="Oval 21">
              <a:extLst>
                <a:ext uri="{FF2B5EF4-FFF2-40B4-BE49-F238E27FC236}">
                  <a16:creationId xmlns:a16="http://schemas.microsoft.com/office/drawing/2014/main" id="{56318751-1354-2FAA-AC9F-428C82D01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13375" y="6623050"/>
              <a:ext cx="198437" cy="20002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2" name="Oval 22">
              <a:extLst>
                <a:ext uri="{FF2B5EF4-FFF2-40B4-BE49-F238E27FC236}">
                  <a16:creationId xmlns:a16="http://schemas.microsoft.com/office/drawing/2014/main" id="{C49ABF63-555F-B680-A88B-392A436AB5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83250" y="6384925"/>
              <a:ext cx="160337" cy="1587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3" name="Freeform 23">
              <a:extLst>
                <a:ext uri="{FF2B5EF4-FFF2-40B4-BE49-F238E27FC236}">
                  <a16:creationId xmlns:a16="http://schemas.microsoft.com/office/drawing/2014/main" id="{696AC190-6A93-0B74-03C3-B191B78CC9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418050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55 w 507"/>
                <a:gd name="T15" fmla="*/ 52 h 304"/>
                <a:gd name="T16" fmla="*/ 199 w 507"/>
                <a:gd name="T17" fmla="*/ 96 h 304"/>
                <a:gd name="T18" fmla="*/ 193 w 507"/>
                <a:gd name="T19" fmla="*/ 119 h 304"/>
                <a:gd name="T20" fmla="*/ 224 w 507"/>
                <a:gd name="T21" fmla="*/ 151 h 304"/>
                <a:gd name="T22" fmla="*/ 253 w 507"/>
                <a:gd name="T23" fmla="*/ 142 h 304"/>
                <a:gd name="T24" fmla="*/ 283 w 507"/>
                <a:gd name="T25" fmla="*/ 151 h 304"/>
                <a:gd name="T26" fmla="*/ 295 w 507"/>
                <a:gd name="T27" fmla="*/ 139 h 304"/>
                <a:gd name="T28" fmla="*/ 287 w 507"/>
                <a:gd name="T29" fmla="*/ 112 h 304"/>
                <a:gd name="T30" fmla="*/ 333 w 507"/>
                <a:gd name="T31" fmla="*/ 66 h 304"/>
                <a:gd name="T32" fmla="*/ 379 w 507"/>
                <a:gd name="T33" fmla="*/ 112 h 304"/>
                <a:gd name="T34" fmla="*/ 333 w 507"/>
                <a:gd name="T35" fmla="*/ 158 h 304"/>
                <a:gd name="T36" fmla="*/ 311 w 507"/>
                <a:gd name="T37" fmla="*/ 153 h 304"/>
                <a:gd name="T38" fmla="*/ 297 w 507"/>
                <a:gd name="T39" fmla="*/ 166 h 304"/>
                <a:gd name="T40" fmla="*/ 306 w 507"/>
                <a:gd name="T41" fmla="*/ 195 h 304"/>
                <a:gd name="T42" fmla="*/ 253 w 507"/>
                <a:gd name="T43" fmla="*/ 247 h 304"/>
                <a:gd name="T44" fmla="*/ 201 w 507"/>
                <a:gd name="T45" fmla="*/ 195 h 304"/>
                <a:gd name="T46" fmla="*/ 210 w 507"/>
                <a:gd name="T47" fmla="*/ 166 h 304"/>
                <a:gd name="T48" fmla="*/ 178 w 507"/>
                <a:gd name="T49" fmla="*/ 134 h 304"/>
                <a:gd name="T50" fmla="*/ 155 w 507"/>
                <a:gd name="T51" fmla="*/ 141 h 304"/>
                <a:gd name="T52" fmla="*/ 110 w 507"/>
                <a:gd name="T53" fmla="*/ 96 h 304"/>
                <a:gd name="T54" fmla="*/ 155 w 507"/>
                <a:gd name="T55" fmla="*/ 5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55" y="52"/>
                  </a:moveTo>
                  <a:cubicBezTo>
                    <a:pt x="179" y="52"/>
                    <a:pt x="199" y="72"/>
                    <a:pt x="199" y="96"/>
                  </a:cubicBezTo>
                  <a:cubicBezTo>
                    <a:pt x="199" y="105"/>
                    <a:pt x="197" y="113"/>
                    <a:pt x="193" y="119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33" y="146"/>
                    <a:pt x="243" y="142"/>
                    <a:pt x="253" y="142"/>
                  </a:cubicBezTo>
                  <a:cubicBezTo>
                    <a:pt x="264" y="142"/>
                    <a:pt x="274" y="146"/>
                    <a:pt x="283" y="151"/>
                  </a:cubicBezTo>
                  <a:cubicBezTo>
                    <a:pt x="295" y="139"/>
                    <a:pt x="295" y="139"/>
                    <a:pt x="295" y="139"/>
                  </a:cubicBezTo>
                  <a:cubicBezTo>
                    <a:pt x="290" y="131"/>
                    <a:pt x="287" y="122"/>
                    <a:pt x="287" y="112"/>
                  </a:cubicBezTo>
                  <a:cubicBezTo>
                    <a:pt x="287" y="87"/>
                    <a:pt x="308" y="66"/>
                    <a:pt x="333" y="66"/>
                  </a:cubicBezTo>
                  <a:cubicBezTo>
                    <a:pt x="359" y="66"/>
                    <a:pt x="379" y="87"/>
                    <a:pt x="379" y="112"/>
                  </a:cubicBezTo>
                  <a:cubicBezTo>
                    <a:pt x="379" y="138"/>
                    <a:pt x="359" y="158"/>
                    <a:pt x="333" y="158"/>
                  </a:cubicBezTo>
                  <a:cubicBezTo>
                    <a:pt x="325" y="158"/>
                    <a:pt x="317" y="156"/>
                    <a:pt x="311" y="153"/>
                  </a:cubicBezTo>
                  <a:cubicBezTo>
                    <a:pt x="297" y="166"/>
                    <a:pt x="297" y="166"/>
                    <a:pt x="297" y="166"/>
                  </a:cubicBezTo>
                  <a:cubicBezTo>
                    <a:pt x="303" y="174"/>
                    <a:pt x="306" y="184"/>
                    <a:pt x="306" y="195"/>
                  </a:cubicBezTo>
                  <a:cubicBezTo>
                    <a:pt x="306" y="224"/>
                    <a:pt x="282" y="247"/>
                    <a:pt x="253" y="247"/>
                  </a:cubicBezTo>
                  <a:cubicBezTo>
                    <a:pt x="225" y="247"/>
                    <a:pt x="201" y="224"/>
                    <a:pt x="201" y="195"/>
                  </a:cubicBezTo>
                  <a:cubicBezTo>
                    <a:pt x="201" y="184"/>
                    <a:pt x="204" y="174"/>
                    <a:pt x="210" y="166"/>
                  </a:cubicBezTo>
                  <a:cubicBezTo>
                    <a:pt x="178" y="134"/>
                    <a:pt x="178" y="134"/>
                    <a:pt x="178" y="134"/>
                  </a:cubicBezTo>
                  <a:cubicBezTo>
                    <a:pt x="171" y="138"/>
                    <a:pt x="163" y="141"/>
                    <a:pt x="155" y="141"/>
                  </a:cubicBezTo>
                  <a:cubicBezTo>
                    <a:pt x="130" y="141"/>
                    <a:pt x="110" y="121"/>
                    <a:pt x="110" y="96"/>
                  </a:cubicBezTo>
                  <a:cubicBezTo>
                    <a:pt x="110" y="72"/>
                    <a:pt x="130" y="52"/>
                    <a:pt x="155" y="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4" name="Oval 24">
              <a:extLst>
                <a:ext uri="{FF2B5EF4-FFF2-40B4-BE49-F238E27FC236}">
                  <a16:creationId xmlns:a16="http://schemas.microsoft.com/office/drawing/2014/main" id="{B48199EE-616D-8F69-B4B1-A9A5D095D1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829213" y="6337300"/>
              <a:ext cx="147637" cy="15081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D2D83F79-AE46-B987-3213-DB93CBD78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600" y="891660"/>
            <a:ext cx="2965697" cy="350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429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>
            <a:extLst>
              <a:ext uri="{FF2B5EF4-FFF2-40B4-BE49-F238E27FC236}">
                <a16:creationId xmlns:a16="http://schemas.microsoft.com/office/drawing/2014/main" id="{F621D8C7-02BC-EA2B-A53B-D711C3C582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9881"/>
          <a:stretch>
            <a:fillRect/>
          </a:stretch>
        </p:blipFill>
        <p:spPr>
          <a:xfrm>
            <a:off x="-544195" y="3111865"/>
            <a:ext cx="10284460" cy="7040245"/>
          </a:xfrm>
          <a:prstGeom prst="rect">
            <a:avLst/>
          </a:prstGeom>
        </p:spPr>
      </p:pic>
      <p:sp>
        <p:nvSpPr>
          <p:cNvPr id="76" name="矩形 75">
            <a:extLst>
              <a:ext uri="{FF2B5EF4-FFF2-40B4-BE49-F238E27FC236}">
                <a16:creationId xmlns:a16="http://schemas.microsoft.com/office/drawing/2014/main" id="{A57134C7-2675-6949-0FFD-1BF70CE1D31D}"/>
              </a:ext>
            </a:extLst>
          </p:cNvPr>
          <p:cNvSpPr/>
          <p:nvPr/>
        </p:nvSpPr>
        <p:spPr>
          <a:xfrm>
            <a:off x="-97155" y="21590"/>
            <a:ext cx="9390380" cy="6184265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2" name="文本框 37">
            <a:extLst>
              <a:ext uri="{FF2B5EF4-FFF2-40B4-BE49-F238E27FC236}">
                <a16:creationId xmlns:a16="http://schemas.microsoft.com/office/drawing/2014/main" id="{E2D4AF0D-D2B8-6BE6-9AFA-93BE2CA2C810}"/>
              </a:ext>
            </a:extLst>
          </p:cNvPr>
          <p:cNvSpPr txBox="1"/>
          <p:nvPr/>
        </p:nvSpPr>
        <p:spPr>
          <a:xfrm>
            <a:off x="107504" y="88268"/>
            <a:ext cx="3259160" cy="466708"/>
          </a:xfrm>
          <a:prstGeom prst="rect">
            <a:avLst/>
          </a:prstGeom>
          <a:noFill/>
        </p:spPr>
        <p:txBody>
          <a:bodyPr wrap="square" lIns="96434" tIns="48217" rIns="96434" bIns="48217" rtlCol="0">
            <a:spAutoFit/>
          </a:bodyPr>
          <a:lstStyle/>
          <a:p>
            <a:pPr defTabSz="963930"/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  <a:sym typeface="+mn-lt"/>
              </a:rPr>
              <a:t>如何判别坐标</a:t>
            </a:r>
            <a:endParaRPr lang="en-US" altLang="zh-CN" sz="24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  <a:sym typeface="+mn-lt"/>
            </a:endParaRPr>
          </a:p>
        </p:txBody>
      </p:sp>
      <p:sp>
        <p:nvSpPr>
          <p:cNvPr id="5" name="Rectangle 23">
            <a:extLst>
              <a:ext uri="{FF2B5EF4-FFF2-40B4-BE49-F238E27FC236}">
                <a16:creationId xmlns:a16="http://schemas.microsoft.com/office/drawing/2014/main" id="{026FAD2B-5BAE-EE9C-E492-FBC15167DC13}"/>
              </a:ext>
            </a:extLst>
          </p:cNvPr>
          <p:cNvSpPr/>
          <p:nvPr/>
        </p:nvSpPr>
        <p:spPr>
          <a:xfrm>
            <a:off x="3351466" y="2275389"/>
            <a:ext cx="594229" cy="594309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en-US" sz="1400">
              <a:latin typeface="霞鹜文楷" panose="02020500000000000000" pitchFamily="18" charset="-122"/>
              <a:sym typeface="+mn-ea"/>
            </a:endParaRPr>
          </a:p>
        </p:txBody>
      </p:sp>
      <p:grpSp>
        <p:nvGrpSpPr>
          <p:cNvPr id="6" name="Group 58">
            <a:extLst>
              <a:ext uri="{FF2B5EF4-FFF2-40B4-BE49-F238E27FC236}">
                <a16:creationId xmlns:a16="http://schemas.microsoft.com/office/drawing/2014/main" id="{82CF8BD1-A53D-F752-FDDF-23F3BBFC5FF8}"/>
              </a:ext>
            </a:extLst>
          </p:cNvPr>
          <p:cNvGrpSpPr/>
          <p:nvPr/>
        </p:nvGrpSpPr>
        <p:grpSpPr>
          <a:xfrm>
            <a:off x="3513687" y="1079211"/>
            <a:ext cx="277346" cy="218068"/>
            <a:chOff x="5348288" y="5818188"/>
            <a:chExt cx="1587500" cy="1246187"/>
          </a:xfrm>
        </p:grpSpPr>
        <p:sp>
          <p:nvSpPr>
            <p:cNvPr id="7" name="Freeform 59">
              <a:extLst>
                <a:ext uri="{FF2B5EF4-FFF2-40B4-BE49-F238E27FC236}">
                  <a16:creationId xmlns:a16="http://schemas.microsoft.com/office/drawing/2014/main" id="{28884DA9-7A75-B1AA-DF96-85FCFE0828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8288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3 w 507"/>
                <a:gd name="T31" fmla="*/ 46 h 84"/>
                <a:gd name="T32" fmla="*/ 100 w 507"/>
                <a:gd name="T33" fmla="*/ 59 h 84"/>
                <a:gd name="T34" fmla="*/ 151 w 507"/>
                <a:gd name="T35" fmla="*/ 59 h 84"/>
                <a:gd name="T36" fmla="*/ 138 w 507"/>
                <a:gd name="T37" fmla="*/ 46 h 84"/>
                <a:gd name="T38" fmla="*/ 151 w 507"/>
                <a:gd name="T39" fmla="*/ 33 h 84"/>
                <a:gd name="T40" fmla="*/ 163 w 507"/>
                <a:gd name="T41" fmla="*/ 46 h 84"/>
                <a:gd name="T42" fmla="*/ 151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3" y="39"/>
                    <a:pt x="113" y="46"/>
                  </a:cubicBezTo>
                  <a:cubicBezTo>
                    <a:pt x="113" y="53"/>
                    <a:pt x="107" y="59"/>
                    <a:pt x="100" y="59"/>
                  </a:cubicBezTo>
                  <a:close/>
                  <a:moveTo>
                    <a:pt x="151" y="59"/>
                  </a:moveTo>
                  <a:cubicBezTo>
                    <a:pt x="144" y="59"/>
                    <a:pt x="138" y="53"/>
                    <a:pt x="138" y="46"/>
                  </a:cubicBezTo>
                  <a:cubicBezTo>
                    <a:pt x="138" y="39"/>
                    <a:pt x="144" y="33"/>
                    <a:pt x="151" y="33"/>
                  </a:cubicBezTo>
                  <a:cubicBezTo>
                    <a:pt x="158" y="33"/>
                    <a:pt x="163" y="39"/>
                    <a:pt x="163" y="46"/>
                  </a:cubicBezTo>
                  <a:cubicBezTo>
                    <a:pt x="163" y="53"/>
                    <a:pt x="158" y="59"/>
                    <a:pt x="151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55" name="Freeform 60">
              <a:extLst>
                <a:ext uri="{FF2B5EF4-FFF2-40B4-BE49-F238E27FC236}">
                  <a16:creationId xmlns:a16="http://schemas.microsoft.com/office/drawing/2014/main" id="{44D78729-133A-7BB3-2E20-09365AC7B9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8288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81 w 507"/>
                <a:gd name="T15" fmla="*/ 200 h 304"/>
                <a:gd name="T16" fmla="*/ 212 w 507"/>
                <a:gd name="T17" fmla="*/ 169 h 304"/>
                <a:gd name="T18" fmla="*/ 221 w 507"/>
                <a:gd name="T19" fmla="*/ 89 h 304"/>
                <a:gd name="T20" fmla="*/ 266 w 507"/>
                <a:gd name="T21" fmla="*/ 70 h 304"/>
                <a:gd name="T22" fmla="*/ 312 w 507"/>
                <a:gd name="T23" fmla="*/ 89 h 304"/>
                <a:gd name="T24" fmla="*/ 312 w 507"/>
                <a:gd name="T25" fmla="*/ 180 h 304"/>
                <a:gd name="T26" fmla="*/ 266 w 507"/>
                <a:gd name="T27" fmla="*/ 199 h 304"/>
                <a:gd name="T28" fmla="*/ 232 w 507"/>
                <a:gd name="T29" fmla="*/ 188 h 304"/>
                <a:gd name="T30" fmla="*/ 201 w 507"/>
                <a:gd name="T31" fmla="*/ 220 h 304"/>
                <a:gd name="T32" fmla="*/ 191 w 507"/>
                <a:gd name="T33" fmla="*/ 224 h 304"/>
                <a:gd name="T34" fmla="*/ 181 w 507"/>
                <a:gd name="T35" fmla="*/ 220 h 304"/>
                <a:gd name="T36" fmla="*/ 181 w 507"/>
                <a:gd name="T37" fmla="*/ 20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81" y="200"/>
                  </a:moveTo>
                  <a:cubicBezTo>
                    <a:pt x="212" y="169"/>
                    <a:pt x="212" y="169"/>
                    <a:pt x="212" y="169"/>
                  </a:cubicBezTo>
                  <a:cubicBezTo>
                    <a:pt x="196" y="144"/>
                    <a:pt x="199" y="110"/>
                    <a:pt x="221" y="89"/>
                  </a:cubicBezTo>
                  <a:cubicBezTo>
                    <a:pt x="233" y="77"/>
                    <a:pt x="249" y="70"/>
                    <a:pt x="266" y="70"/>
                  </a:cubicBezTo>
                  <a:cubicBezTo>
                    <a:pt x="283" y="70"/>
                    <a:pt x="300" y="77"/>
                    <a:pt x="312" y="89"/>
                  </a:cubicBezTo>
                  <a:cubicBezTo>
                    <a:pt x="337" y="114"/>
                    <a:pt x="337" y="155"/>
                    <a:pt x="312" y="180"/>
                  </a:cubicBezTo>
                  <a:cubicBezTo>
                    <a:pt x="300" y="192"/>
                    <a:pt x="284" y="199"/>
                    <a:pt x="266" y="199"/>
                  </a:cubicBezTo>
                  <a:cubicBezTo>
                    <a:pt x="254" y="199"/>
                    <a:pt x="242" y="195"/>
                    <a:pt x="232" y="188"/>
                  </a:cubicBezTo>
                  <a:cubicBezTo>
                    <a:pt x="201" y="220"/>
                    <a:pt x="201" y="220"/>
                    <a:pt x="201" y="220"/>
                  </a:cubicBezTo>
                  <a:cubicBezTo>
                    <a:pt x="198" y="222"/>
                    <a:pt x="194" y="224"/>
                    <a:pt x="191" y="224"/>
                  </a:cubicBezTo>
                  <a:cubicBezTo>
                    <a:pt x="187" y="224"/>
                    <a:pt x="184" y="222"/>
                    <a:pt x="181" y="220"/>
                  </a:cubicBezTo>
                  <a:cubicBezTo>
                    <a:pt x="176" y="214"/>
                    <a:pt x="176" y="205"/>
                    <a:pt x="181" y="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56" name="Freeform 61">
              <a:extLst>
                <a:ext uri="{FF2B5EF4-FFF2-40B4-BE49-F238E27FC236}">
                  <a16:creationId xmlns:a16="http://schemas.microsoft.com/office/drawing/2014/main" id="{BD7DF813-01C1-9C15-9444-5EE1B2B6A0DD}"/>
                </a:ext>
              </a:extLst>
            </p:cNvPr>
            <p:cNvSpPr/>
            <p:nvPr/>
          </p:nvSpPr>
          <p:spPr bwMode="auto">
            <a:xfrm>
              <a:off x="6040438" y="6403975"/>
              <a:ext cx="280987" cy="255587"/>
            </a:xfrm>
            <a:custGeom>
              <a:avLst/>
              <a:gdLst>
                <a:gd name="T0" fmla="*/ 45 w 90"/>
                <a:gd name="T1" fmla="*/ 82 h 82"/>
                <a:gd name="T2" fmla="*/ 74 w 90"/>
                <a:gd name="T3" fmla="*/ 70 h 82"/>
                <a:gd name="T4" fmla="*/ 74 w 90"/>
                <a:gd name="T5" fmla="*/ 12 h 82"/>
                <a:gd name="T6" fmla="*/ 45 w 90"/>
                <a:gd name="T7" fmla="*/ 0 h 82"/>
                <a:gd name="T8" fmla="*/ 16 w 90"/>
                <a:gd name="T9" fmla="*/ 12 h 82"/>
                <a:gd name="T10" fmla="*/ 16 w 90"/>
                <a:gd name="T11" fmla="*/ 70 h 82"/>
                <a:gd name="T12" fmla="*/ 45 w 90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82">
                  <a:moveTo>
                    <a:pt x="45" y="82"/>
                  </a:moveTo>
                  <a:cubicBezTo>
                    <a:pt x="56" y="82"/>
                    <a:pt x="67" y="78"/>
                    <a:pt x="74" y="70"/>
                  </a:cubicBezTo>
                  <a:cubicBezTo>
                    <a:pt x="90" y="54"/>
                    <a:pt x="90" y="28"/>
                    <a:pt x="74" y="12"/>
                  </a:cubicBezTo>
                  <a:cubicBezTo>
                    <a:pt x="67" y="5"/>
                    <a:pt x="56" y="0"/>
                    <a:pt x="45" y="0"/>
                  </a:cubicBezTo>
                  <a:cubicBezTo>
                    <a:pt x="34" y="0"/>
                    <a:pt x="24" y="5"/>
                    <a:pt x="16" y="12"/>
                  </a:cubicBezTo>
                  <a:cubicBezTo>
                    <a:pt x="0" y="28"/>
                    <a:pt x="0" y="54"/>
                    <a:pt x="16" y="70"/>
                  </a:cubicBezTo>
                  <a:cubicBezTo>
                    <a:pt x="24" y="78"/>
                    <a:pt x="34" y="82"/>
                    <a:pt x="45" y="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</p:grpSp>
      <p:sp>
        <p:nvSpPr>
          <p:cNvPr id="60" name="iṩḷiďê">
            <a:extLst>
              <a:ext uri="{FF2B5EF4-FFF2-40B4-BE49-F238E27FC236}">
                <a16:creationId xmlns:a16="http://schemas.microsoft.com/office/drawing/2014/main" id="{89BD4E56-2628-4B83-9E11-37DB2063E5F3}"/>
              </a:ext>
            </a:extLst>
          </p:cNvPr>
          <p:cNvSpPr/>
          <p:nvPr/>
        </p:nvSpPr>
        <p:spPr>
          <a:xfrm>
            <a:off x="4070806" y="1008716"/>
            <a:ext cx="1064030" cy="346002"/>
          </a:xfrm>
          <a:prstGeom prst="rect">
            <a:avLst/>
          </a:prstGeom>
        </p:spPr>
        <p:txBody>
          <a:bodyPr wrap="none" lIns="90000" tIns="46800" rIns="90000" bIns="46800" anchor="ctr" anchorCtr="1"/>
          <a:lstStyle/>
          <a:p>
            <a:r>
              <a:rPr lang="zh-CN" altLang="en-US" sz="2000" b="1">
                <a:latin typeface="霞鹜文楷" panose="02020500000000000000" pitchFamily="18" charset="-122"/>
                <a:ea typeface="霞鹜文楷" panose="02020500000000000000" pitchFamily="18" charset="-122"/>
              </a:rPr>
              <a:t>问题说明</a:t>
            </a:r>
            <a:endParaRPr lang="en-US" altLang="zh-CN" sz="2000" b="1" dirty="0">
              <a:effectLst/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1" name="iSḻïḋè">
            <a:extLst>
              <a:ext uri="{FF2B5EF4-FFF2-40B4-BE49-F238E27FC236}">
                <a16:creationId xmlns:a16="http://schemas.microsoft.com/office/drawing/2014/main" id="{D357D9EE-50A4-21C0-0BEF-3C6D6E77F9CD}"/>
              </a:ext>
            </a:extLst>
          </p:cNvPr>
          <p:cNvSpPr/>
          <p:nvPr/>
        </p:nvSpPr>
        <p:spPr>
          <a:xfrm>
            <a:off x="4013141" y="1445169"/>
            <a:ext cx="4835568" cy="811215"/>
          </a:xfrm>
          <a:prstGeom prst="rect">
            <a:avLst/>
          </a:prstGeom>
        </p:spPr>
        <p:txBody>
          <a:bodyPr wrap="square" lIns="90000" tIns="46800" rIns="90000" bIns="46800" anchor="ctr" anchorCtr="1">
            <a:no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如何在游戏初始化时，聚焦于首个空格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如何根据当前坐标，处理上下左右移动事件，聚焦于合适的空格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2" name="iṩḷiďê">
            <a:extLst>
              <a:ext uri="{FF2B5EF4-FFF2-40B4-BE49-F238E27FC236}">
                <a16:creationId xmlns:a16="http://schemas.microsoft.com/office/drawing/2014/main" id="{A0408A5F-7CBB-DFE1-D61B-E1B7164998A0}"/>
              </a:ext>
            </a:extLst>
          </p:cNvPr>
          <p:cNvSpPr/>
          <p:nvPr/>
        </p:nvSpPr>
        <p:spPr>
          <a:xfrm>
            <a:off x="4070806" y="2393401"/>
            <a:ext cx="1064030" cy="346002"/>
          </a:xfrm>
          <a:prstGeom prst="rect">
            <a:avLst/>
          </a:prstGeom>
        </p:spPr>
        <p:txBody>
          <a:bodyPr wrap="none" lIns="90000" tIns="46800" rIns="90000" bIns="46800" anchor="ctr" anchorCtr="1"/>
          <a:lstStyle/>
          <a:p>
            <a:r>
              <a:rPr lang="zh-CN" altLang="en-US" sz="2000" b="1">
                <a:latin typeface="霞鹜文楷" panose="02020500000000000000" pitchFamily="18" charset="-122"/>
                <a:ea typeface="霞鹜文楷" panose="02020500000000000000" pitchFamily="18" charset="-122"/>
              </a:rPr>
              <a:t>解决方案</a:t>
            </a:r>
            <a:endParaRPr lang="en-US" altLang="zh-CN" sz="2000" b="1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3" name="iSḻïḋè">
            <a:extLst>
              <a:ext uri="{FF2B5EF4-FFF2-40B4-BE49-F238E27FC236}">
                <a16:creationId xmlns:a16="http://schemas.microsoft.com/office/drawing/2014/main" id="{14A5816C-F2AB-D079-831A-0EAE6F86626F}"/>
              </a:ext>
            </a:extLst>
          </p:cNvPr>
          <p:cNvSpPr/>
          <p:nvPr/>
        </p:nvSpPr>
        <p:spPr>
          <a:xfrm>
            <a:off x="4013140" y="2824272"/>
            <a:ext cx="4835568" cy="1836504"/>
          </a:xfrm>
          <a:prstGeom prst="rect">
            <a:avLst/>
          </a:prstGeom>
        </p:spPr>
        <p:txBody>
          <a:bodyPr wrap="square" lIns="90000" tIns="46800" rIns="90000" bIns="46800" anchor="ctr" anchorCtr="1">
            <a:no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左侧图片是部分坐标判别逻辑的电路实现图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以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NextLeft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为例，在初盘寄存器电路中，将当前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X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坐标与该行中所有空格的坐标进行比较，并送入优先编码器中生成符合要求空格的坐标；在其余电路中，还实现了当前坐标的左侧无其他空格时，跳转到上一行末空的功能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依照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NextLeft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信号的生成逻辑，可以得到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NextRight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、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NextUp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、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NextDown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以及首个空格坐标信号的生成逻辑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64" name="Rectangle 38">
            <a:extLst>
              <a:ext uri="{FF2B5EF4-FFF2-40B4-BE49-F238E27FC236}">
                <a16:creationId xmlns:a16="http://schemas.microsoft.com/office/drawing/2014/main" id="{96C5E5E5-13F5-4DD0-3820-78BC4FFBF447}"/>
              </a:ext>
            </a:extLst>
          </p:cNvPr>
          <p:cNvSpPr/>
          <p:nvPr/>
        </p:nvSpPr>
        <p:spPr>
          <a:xfrm>
            <a:off x="3336690" y="906924"/>
            <a:ext cx="594229" cy="594309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en-US" sz="1400">
              <a:latin typeface="霞鹜文楷" panose="02020500000000000000" pitchFamily="18" charset="-122"/>
              <a:sym typeface="+mn-ea"/>
            </a:endParaRPr>
          </a:p>
        </p:txBody>
      </p:sp>
      <p:grpSp>
        <p:nvGrpSpPr>
          <p:cNvPr id="65" name="Group 65">
            <a:extLst>
              <a:ext uri="{FF2B5EF4-FFF2-40B4-BE49-F238E27FC236}">
                <a16:creationId xmlns:a16="http://schemas.microsoft.com/office/drawing/2014/main" id="{C963E309-D01D-B497-FA72-A7253C7CD612}"/>
              </a:ext>
            </a:extLst>
          </p:cNvPr>
          <p:cNvGrpSpPr/>
          <p:nvPr/>
        </p:nvGrpSpPr>
        <p:grpSpPr>
          <a:xfrm>
            <a:off x="3495131" y="1095044"/>
            <a:ext cx="277346" cy="218068"/>
            <a:chOff x="11385550" y="5818188"/>
            <a:chExt cx="1587500" cy="1246187"/>
          </a:xfrm>
        </p:grpSpPr>
        <p:sp>
          <p:nvSpPr>
            <p:cNvPr id="66" name="Freeform 15">
              <a:extLst>
                <a:ext uri="{FF2B5EF4-FFF2-40B4-BE49-F238E27FC236}">
                  <a16:creationId xmlns:a16="http://schemas.microsoft.com/office/drawing/2014/main" id="{D50F4B83-B63D-1F31-775B-A18B2021CD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85550" y="5818188"/>
              <a:ext cx="1587500" cy="263525"/>
            </a:xfrm>
            <a:custGeom>
              <a:avLst/>
              <a:gdLst>
                <a:gd name="T0" fmla="*/ 470 w 507"/>
                <a:gd name="T1" fmla="*/ 0 h 84"/>
                <a:gd name="T2" fmla="*/ 36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0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1 w 507"/>
                <a:gd name="T21" fmla="*/ 46 h 84"/>
                <a:gd name="T22" fmla="*/ 49 w 507"/>
                <a:gd name="T23" fmla="*/ 59 h 84"/>
                <a:gd name="T24" fmla="*/ 99 w 507"/>
                <a:gd name="T25" fmla="*/ 59 h 84"/>
                <a:gd name="T26" fmla="*/ 87 w 507"/>
                <a:gd name="T27" fmla="*/ 46 h 84"/>
                <a:gd name="T28" fmla="*/ 99 w 507"/>
                <a:gd name="T29" fmla="*/ 33 h 84"/>
                <a:gd name="T30" fmla="*/ 112 w 507"/>
                <a:gd name="T31" fmla="*/ 46 h 84"/>
                <a:gd name="T32" fmla="*/ 99 w 507"/>
                <a:gd name="T33" fmla="*/ 59 h 84"/>
                <a:gd name="T34" fmla="*/ 150 w 507"/>
                <a:gd name="T35" fmla="*/ 59 h 84"/>
                <a:gd name="T36" fmla="*/ 137 w 507"/>
                <a:gd name="T37" fmla="*/ 46 h 84"/>
                <a:gd name="T38" fmla="*/ 150 w 507"/>
                <a:gd name="T39" fmla="*/ 33 h 84"/>
                <a:gd name="T40" fmla="*/ 163 w 507"/>
                <a:gd name="T41" fmla="*/ 46 h 84"/>
                <a:gd name="T42" fmla="*/ 150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0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0" y="0"/>
                    <a:pt x="470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1" y="39"/>
                    <a:pt x="61" y="46"/>
                  </a:cubicBezTo>
                  <a:cubicBezTo>
                    <a:pt x="61" y="53"/>
                    <a:pt x="56" y="59"/>
                    <a:pt x="49" y="59"/>
                  </a:cubicBezTo>
                  <a:close/>
                  <a:moveTo>
                    <a:pt x="99" y="59"/>
                  </a:moveTo>
                  <a:cubicBezTo>
                    <a:pt x="92" y="59"/>
                    <a:pt x="87" y="53"/>
                    <a:pt x="87" y="46"/>
                  </a:cubicBezTo>
                  <a:cubicBezTo>
                    <a:pt x="87" y="39"/>
                    <a:pt x="92" y="33"/>
                    <a:pt x="99" y="33"/>
                  </a:cubicBezTo>
                  <a:cubicBezTo>
                    <a:pt x="106" y="33"/>
                    <a:pt x="112" y="39"/>
                    <a:pt x="112" y="46"/>
                  </a:cubicBezTo>
                  <a:cubicBezTo>
                    <a:pt x="112" y="53"/>
                    <a:pt x="106" y="59"/>
                    <a:pt x="99" y="59"/>
                  </a:cubicBezTo>
                  <a:close/>
                  <a:moveTo>
                    <a:pt x="150" y="59"/>
                  </a:moveTo>
                  <a:cubicBezTo>
                    <a:pt x="143" y="59"/>
                    <a:pt x="137" y="53"/>
                    <a:pt x="137" y="46"/>
                  </a:cubicBezTo>
                  <a:cubicBezTo>
                    <a:pt x="137" y="39"/>
                    <a:pt x="143" y="33"/>
                    <a:pt x="150" y="33"/>
                  </a:cubicBezTo>
                  <a:cubicBezTo>
                    <a:pt x="157" y="33"/>
                    <a:pt x="163" y="39"/>
                    <a:pt x="163" y="46"/>
                  </a:cubicBezTo>
                  <a:cubicBezTo>
                    <a:pt x="163" y="53"/>
                    <a:pt x="157" y="59"/>
                    <a:pt x="150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97BCCBF2-B031-E598-9F34-4E63A707C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85550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6 w 507"/>
                <a:gd name="T3" fmla="*/ 304 h 304"/>
                <a:gd name="T4" fmla="*/ 470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61 w 507"/>
                <a:gd name="T15" fmla="*/ 136 h 304"/>
                <a:gd name="T16" fmla="*/ 166 w 507"/>
                <a:gd name="T17" fmla="*/ 131 h 304"/>
                <a:gd name="T18" fmla="*/ 169 w 507"/>
                <a:gd name="T19" fmla="*/ 131 h 304"/>
                <a:gd name="T20" fmla="*/ 179 w 507"/>
                <a:gd name="T21" fmla="*/ 108 h 304"/>
                <a:gd name="T22" fmla="*/ 177 w 507"/>
                <a:gd name="T23" fmla="*/ 106 h 304"/>
                <a:gd name="T24" fmla="*/ 177 w 507"/>
                <a:gd name="T25" fmla="*/ 98 h 304"/>
                <a:gd name="T26" fmla="*/ 200 w 507"/>
                <a:gd name="T27" fmla="*/ 75 h 304"/>
                <a:gd name="T28" fmla="*/ 207 w 507"/>
                <a:gd name="T29" fmla="*/ 75 h 304"/>
                <a:gd name="T30" fmla="*/ 209 w 507"/>
                <a:gd name="T31" fmla="*/ 77 h 304"/>
                <a:gd name="T32" fmla="*/ 232 w 507"/>
                <a:gd name="T33" fmla="*/ 68 h 304"/>
                <a:gd name="T34" fmla="*/ 232 w 507"/>
                <a:gd name="T35" fmla="*/ 65 h 304"/>
                <a:gd name="T36" fmla="*/ 237 w 507"/>
                <a:gd name="T37" fmla="*/ 60 h 304"/>
                <a:gd name="T38" fmla="*/ 269 w 507"/>
                <a:gd name="T39" fmla="*/ 60 h 304"/>
                <a:gd name="T40" fmla="*/ 275 w 507"/>
                <a:gd name="T41" fmla="*/ 65 h 304"/>
                <a:gd name="T42" fmla="*/ 275 w 507"/>
                <a:gd name="T43" fmla="*/ 68 h 304"/>
                <a:gd name="T44" fmla="*/ 297 w 507"/>
                <a:gd name="T45" fmla="*/ 77 h 304"/>
                <a:gd name="T46" fmla="*/ 299 w 507"/>
                <a:gd name="T47" fmla="*/ 75 h 304"/>
                <a:gd name="T48" fmla="*/ 307 w 507"/>
                <a:gd name="T49" fmla="*/ 75 h 304"/>
                <a:gd name="T50" fmla="*/ 330 w 507"/>
                <a:gd name="T51" fmla="*/ 98 h 304"/>
                <a:gd name="T52" fmla="*/ 330 w 507"/>
                <a:gd name="T53" fmla="*/ 106 h 304"/>
                <a:gd name="T54" fmla="*/ 328 w 507"/>
                <a:gd name="T55" fmla="*/ 108 h 304"/>
                <a:gd name="T56" fmla="*/ 337 w 507"/>
                <a:gd name="T57" fmla="*/ 131 h 304"/>
                <a:gd name="T58" fmla="*/ 340 w 507"/>
                <a:gd name="T59" fmla="*/ 131 h 304"/>
                <a:gd name="T60" fmla="*/ 345 w 507"/>
                <a:gd name="T61" fmla="*/ 136 h 304"/>
                <a:gd name="T62" fmla="*/ 345 w 507"/>
                <a:gd name="T63" fmla="*/ 168 h 304"/>
                <a:gd name="T64" fmla="*/ 340 w 507"/>
                <a:gd name="T65" fmla="*/ 173 h 304"/>
                <a:gd name="T66" fmla="*/ 337 w 507"/>
                <a:gd name="T67" fmla="*/ 173 h 304"/>
                <a:gd name="T68" fmla="*/ 328 w 507"/>
                <a:gd name="T69" fmla="*/ 196 h 304"/>
                <a:gd name="T70" fmla="*/ 330 w 507"/>
                <a:gd name="T71" fmla="*/ 198 h 304"/>
                <a:gd name="T72" fmla="*/ 330 w 507"/>
                <a:gd name="T73" fmla="*/ 206 h 304"/>
                <a:gd name="T74" fmla="*/ 307 w 507"/>
                <a:gd name="T75" fmla="*/ 229 h 304"/>
                <a:gd name="T76" fmla="*/ 299 w 507"/>
                <a:gd name="T77" fmla="*/ 229 h 304"/>
                <a:gd name="T78" fmla="*/ 297 w 507"/>
                <a:gd name="T79" fmla="*/ 226 h 304"/>
                <a:gd name="T80" fmla="*/ 275 w 507"/>
                <a:gd name="T81" fmla="*/ 236 h 304"/>
                <a:gd name="T82" fmla="*/ 275 w 507"/>
                <a:gd name="T83" fmla="*/ 239 h 304"/>
                <a:gd name="T84" fmla="*/ 269 w 507"/>
                <a:gd name="T85" fmla="*/ 244 h 304"/>
                <a:gd name="T86" fmla="*/ 237 w 507"/>
                <a:gd name="T87" fmla="*/ 244 h 304"/>
                <a:gd name="T88" fmla="*/ 232 w 507"/>
                <a:gd name="T89" fmla="*/ 239 h 304"/>
                <a:gd name="T90" fmla="*/ 232 w 507"/>
                <a:gd name="T91" fmla="*/ 236 h 304"/>
                <a:gd name="T92" fmla="*/ 209 w 507"/>
                <a:gd name="T93" fmla="*/ 226 h 304"/>
                <a:gd name="T94" fmla="*/ 207 w 507"/>
                <a:gd name="T95" fmla="*/ 229 h 304"/>
                <a:gd name="T96" fmla="*/ 200 w 507"/>
                <a:gd name="T97" fmla="*/ 229 h 304"/>
                <a:gd name="T98" fmla="*/ 177 w 507"/>
                <a:gd name="T99" fmla="*/ 206 h 304"/>
                <a:gd name="T100" fmla="*/ 177 w 507"/>
                <a:gd name="T101" fmla="*/ 198 h 304"/>
                <a:gd name="T102" fmla="*/ 179 w 507"/>
                <a:gd name="T103" fmla="*/ 196 h 304"/>
                <a:gd name="T104" fmla="*/ 169 w 507"/>
                <a:gd name="T105" fmla="*/ 173 h 304"/>
                <a:gd name="T106" fmla="*/ 166 w 507"/>
                <a:gd name="T107" fmla="*/ 173 h 304"/>
                <a:gd name="T108" fmla="*/ 161 w 507"/>
                <a:gd name="T109" fmla="*/ 168 h 304"/>
                <a:gd name="T110" fmla="*/ 161 w 507"/>
                <a:gd name="T111" fmla="*/ 136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6" y="304"/>
                    <a:pt x="36" y="304"/>
                  </a:cubicBezTo>
                  <a:cubicBezTo>
                    <a:pt x="470" y="304"/>
                    <a:pt x="470" y="304"/>
                    <a:pt x="470" y="304"/>
                  </a:cubicBezTo>
                  <a:cubicBezTo>
                    <a:pt x="490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61" y="136"/>
                  </a:moveTo>
                  <a:cubicBezTo>
                    <a:pt x="161" y="133"/>
                    <a:pt x="163" y="131"/>
                    <a:pt x="166" y="131"/>
                  </a:cubicBezTo>
                  <a:cubicBezTo>
                    <a:pt x="169" y="131"/>
                    <a:pt x="169" y="131"/>
                    <a:pt x="169" y="131"/>
                  </a:cubicBezTo>
                  <a:cubicBezTo>
                    <a:pt x="171" y="122"/>
                    <a:pt x="175" y="115"/>
                    <a:pt x="179" y="108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5" y="104"/>
                    <a:pt x="175" y="100"/>
                    <a:pt x="177" y="98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2" y="73"/>
                    <a:pt x="205" y="73"/>
                    <a:pt x="207" y="75"/>
                  </a:cubicBezTo>
                  <a:cubicBezTo>
                    <a:pt x="209" y="77"/>
                    <a:pt x="209" y="77"/>
                    <a:pt x="209" y="77"/>
                  </a:cubicBezTo>
                  <a:cubicBezTo>
                    <a:pt x="216" y="73"/>
                    <a:pt x="224" y="70"/>
                    <a:pt x="232" y="68"/>
                  </a:cubicBezTo>
                  <a:cubicBezTo>
                    <a:pt x="232" y="65"/>
                    <a:pt x="232" y="65"/>
                    <a:pt x="232" y="65"/>
                  </a:cubicBezTo>
                  <a:cubicBezTo>
                    <a:pt x="232" y="62"/>
                    <a:pt x="234" y="60"/>
                    <a:pt x="237" y="60"/>
                  </a:cubicBezTo>
                  <a:cubicBezTo>
                    <a:pt x="269" y="60"/>
                    <a:pt x="269" y="60"/>
                    <a:pt x="269" y="60"/>
                  </a:cubicBezTo>
                  <a:cubicBezTo>
                    <a:pt x="272" y="60"/>
                    <a:pt x="275" y="62"/>
                    <a:pt x="275" y="65"/>
                  </a:cubicBezTo>
                  <a:cubicBezTo>
                    <a:pt x="275" y="68"/>
                    <a:pt x="275" y="68"/>
                    <a:pt x="275" y="68"/>
                  </a:cubicBezTo>
                  <a:cubicBezTo>
                    <a:pt x="283" y="70"/>
                    <a:pt x="290" y="73"/>
                    <a:pt x="297" y="77"/>
                  </a:cubicBezTo>
                  <a:cubicBezTo>
                    <a:pt x="299" y="75"/>
                    <a:pt x="299" y="75"/>
                    <a:pt x="299" y="75"/>
                  </a:cubicBezTo>
                  <a:cubicBezTo>
                    <a:pt x="301" y="73"/>
                    <a:pt x="305" y="73"/>
                    <a:pt x="307" y="75"/>
                  </a:cubicBezTo>
                  <a:cubicBezTo>
                    <a:pt x="330" y="98"/>
                    <a:pt x="330" y="98"/>
                    <a:pt x="330" y="98"/>
                  </a:cubicBezTo>
                  <a:cubicBezTo>
                    <a:pt x="332" y="100"/>
                    <a:pt x="332" y="104"/>
                    <a:pt x="330" y="106"/>
                  </a:cubicBezTo>
                  <a:cubicBezTo>
                    <a:pt x="328" y="108"/>
                    <a:pt x="328" y="108"/>
                    <a:pt x="328" y="108"/>
                  </a:cubicBezTo>
                  <a:cubicBezTo>
                    <a:pt x="332" y="115"/>
                    <a:pt x="335" y="122"/>
                    <a:pt x="337" y="131"/>
                  </a:cubicBezTo>
                  <a:cubicBezTo>
                    <a:pt x="340" y="131"/>
                    <a:pt x="340" y="131"/>
                    <a:pt x="340" y="131"/>
                  </a:cubicBezTo>
                  <a:cubicBezTo>
                    <a:pt x="343" y="131"/>
                    <a:pt x="345" y="133"/>
                    <a:pt x="345" y="136"/>
                  </a:cubicBezTo>
                  <a:cubicBezTo>
                    <a:pt x="345" y="168"/>
                    <a:pt x="345" y="168"/>
                    <a:pt x="345" y="168"/>
                  </a:cubicBezTo>
                  <a:cubicBezTo>
                    <a:pt x="345" y="171"/>
                    <a:pt x="343" y="173"/>
                    <a:pt x="340" y="173"/>
                  </a:cubicBezTo>
                  <a:cubicBezTo>
                    <a:pt x="337" y="173"/>
                    <a:pt x="337" y="173"/>
                    <a:pt x="337" y="173"/>
                  </a:cubicBezTo>
                  <a:cubicBezTo>
                    <a:pt x="335" y="182"/>
                    <a:pt x="332" y="189"/>
                    <a:pt x="328" y="196"/>
                  </a:cubicBezTo>
                  <a:cubicBezTo>
                    <a:pt x="330" y="198"/>
                    <a:pt x="330" y="198"/>
                    <a:pt x="330" y="198"/>
                  </a:cubicBezTo>
                  <a:cubicBezTo>
                    <a:pt x="332" y="200"/>
                    <a:pt x="332" y="204"/>
                    <a:pt x="330" y="206"/>
                  </a:cubicBezTo>
                  <a:cubicBezTo>
                    <a:pt x="307" y="229"/>
                    <a:pt x="307" y="229"/>
                    <a:pt x="307" y="229"/>
                  </a:cubicBezTo>
                  <a:cubicBezTo>
                    <a:pt x="305" y="231"/>
                    <a:pt x="301" y="231"/>
                    <a:pt x="299" y="229"/>
                  </a:cubicBezTo>
                  <a:cubicBezTo>
                    <a:pt x="297" y="226"/>
                    <a:pt x="297" y="226"/>
                    <a:pt x="297" y="226"/>
                  </a:cubicBezTo>
                  <a:cubicBezTo>
                    <a:pt x="290" y="231"/>
                    <a:pt x="283" y="234"/>
                    <a:pt x="275" y="236"/>
                  </a:cubicBezTo>
                  <a:cubicBezTo>
                    <a:pt x="275" y="239"/>
                    <a:pt x="275" y="239"/>
                    <a:pt x="275" y="239"/>
                  </a:cubicBezTo>
                  <a:cubicBezTo>
                    <a:pt x="275" y="242"/>
                    <a:pt x="272" y="244"/>
                    <a:pt x="269" y="244"/>
                  </a:cubicBezTo>
                  <a:cubicBezTo>
                    <a:pt x="237" y="244"/>
                    <a:pt x="237" y="244"/>
                    <a:pt x="237" y="244"/>
                  </a:cubicBezTo>
                  <a:cubicBezTo>
                    <a:pt x="234" y="244"/>
                    <a:pt x="232" y="242"/>
                    <a:pt x="232" y="239"/>
                  </a:cubicBezTo>
                  <a:cubicBezTo>
                    <a:pt x="232" y="236"/>
                    <a:pt x="232" y="236"/>
                    <a:pt x="232" y="236"/>
                  </a:cubicBezTo>
                  <a:cubicBezTo>
                    <a:pt x="224" y="234"/>
                    <a:pt x="216" y="231"/>
                    <a:pt x="209" y="226"/>
                  </a:cubicBezTo>
                  <a:cubicBezTo>
                    <a:pt x="207" y="229"/>
                    <a:pt x="207" y="229"/>
                    <a:pt x="207" y="229"/>
                  </a:cubicBezTo>
                  <a:cubicBezTo>
                    <a:pt x="205" y="231"/>
                    <a:pt x="202" y="231"/>
                    <a:pt x="200" y="229"/>
                  </a:cubicBezTo>
                  <a:cubicBezTo>
                    <a:pt x="177" y="206"/>
                    <a:pt x="177" y="206"/>
                    <a:pt x="177" y="206"/>
                  </a:cubicBezTo>
                  <a:cubicBezTo>
                    <a:pt x="175" y="204"/>
                    <a:pt x="175" y="200"/>
                    <a:pt x="177" y="198"/>
                  </a:cubicBezTo>
                  <a:cubicBezTo>
                    <a:pt x="179" y="196"/>
                    <a:pt x="179" y="196"/>
                    <a:pt x="179" y="196"/>
                  </a:cubicBezTo>
                  <a:cubicBezTo>
                    <a:pt x="175" y="189"/>
                    <a:pt x="171" y="182"/>
                    <a:pt x="169" y="173"/>
                  </a:cubicBezTo>
                  <a:cubicBezTo>
                    <a:pt x="166" y="173"/>
                    <a:pt x="166" y="173"/>
                    <a:pt x="166" y="173"/>
                  </a:cubicBezTo>
                  <a:cubicBezTo>
                    <a:pt x="163" y="173"/>
                    <a:pt x="161" y="171"/>
                    <a:pt x="161" y="168"/>
                  </a:cubicBezTo>
                  <a:lnTo>
                    <a:pt x="161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68" name="Freeform 17">
              <a:extLst>
                <a:ext uri="{FF2B5EF4-FFF2-40B4-BE49-F238E27FC236}">
                  <a16:creationId xmlns:a16="http://schemas.microsoft.com/office/drawing/2014/main" id="{B372BC20-E745-AEE2-D79B-81189CCFD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049125" y="6453188"/>
              <a:ext cx="261937" cy="260350"/>
            </a:xfrm>
            <a:custGeom>
              <a:avLst/>
              <a:gdLst>
                <a:gd name="T0" fmla="*/ 42 w 84"/>
                <a:gd name="T1" fmla="*/ 83 h 83"/>
                <a:gd name="T2" fmla="*/ 84 w 84"/>
                <a:gd name="T3" fmla="*/ 42 h 83"/>
                <a:gd name="T4" fmla="*/ 42 w 84"/>
                <a:gd name="T5" fmla="*/ 0 h 83"/>
                <a:gd name="T6" fmla="*/ 0 w 84"/>
                <a:gd name="T7" fmla="*/ 42 h 83"/>
                <a:gd name="T8" fmla="*/ 42 w 84"/>
                <a:gd name="T9" fmla="*/ 83 h 83"/>
                <a:gd name="T10" fmla="*/ 42 w 84"/>
                <a:gd name="T11" fmla="*/ 31 h 83"/>
                <a:gd name="T12" fmla="*/ 53 w 84"/>
                <a:gd name="T13" fmla="*/ 42 h 83"/>
                <a:gd name="T14" fmla="*/ 42 w 84"/>
                <a:gd name="T15" fmla="*/ 53 h 83"/>
                <a:gd name="T16" fmla="*/ 31 w 84"/>
                <a:gd name="T17" fmla="*/ 42 h 83"/>
                <a:gd name="T18" fmla="*/ 42 w 84"/>
                <a:gd name="T19" fmla="*/ 3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3">
                  <a:moveTo>
                    <a:pt x="42" y="83"/>
                  </a:moveTo>
                  <a:cubicBezTo>
                    <a:pt x="65" y="83"/>
                    <a:pt x="84" y="65"/>
                    <a:pt x="84" y="42"/>
                  </a:cubicBezTo>
                  <a:cubicBezTo>
                    <a:pt x="84" y="19"/>
                    <a:pt x="65" y="0"/>
                    <a:pt x="42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5"/>
                    <a:pt x="19" y="83"/>
                    <a:pt x="42" y="83"/>
                  </a:cubicBezTo>
                  <a:close/>
                  <a:moveTo>
                    <a:pt x="42" y="31"/>
                  </a:moveTo>
                  <a:cubicBezTo>
                    <a:pt x="48" y="31"/>
                    <a:pt x="53" y="36"/>
                    <a:pt x="53" y="42"/>
                  </a:cubicBezTo>
                  <a:cubicBezTo>
                    <a:pt x="53" y="48"/>
                    <a:pt x="48" y="53"/>
                    <a:pt x="42" y="53"/>
                  </a:cubicBezTo>
                  <a:cubicBezTo>
                    <a:pt x="36" y="53"/>
                    <a:pt x="31" y="48"/>
                    <a:pt x="31" y="42"/>
                  </a:cubicBezTo>
                  <a:cubicBezTo>
                    <a:pt x="31" y="36"/>
                    <a:pt x="36" y="31"/>
                    <a:pt x="42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</p:grpSp>
      <p:grpSp>
        <p:nvGrpSpPr>
          <p:cNvPr id="69" name="Group 72">
            <a:extLst>
              <a:ext uri="{FF2B5EF4-FFF2-40B4-BE49-F238E27FC236}">
                <a16:creationId xmlns:a16="http://schemas.microsoft.com/office/drawing/2014/main" id="{AB350CA9-BE6A-A212-0FF5-A5A4AFAF26AB}"/>
              </a:ext>
            </a:extLst>
          </p:cNvPr>
          <p:cNvGrpSpPr/>
          <p:nvPr/>
        </p:nvGrpSpPr>
        <p:grpSpPr>
          <a:xfrm>
            <a:off x="3523504" y="2470141"/>
            <a:ext cx="277346" cy="218068"/>
            <a:chOff x="17418050" y="5818188"/>
            <a:chExt cx="1587500" cy="1246187"/>
          </a:xfrm>
        </p:grpSpPr>
        <p:sp>
          <p:nvSpPr>
            <p:cNvPr id="70" name="Freeform 20">
              <a:extLst>
                <a:ext uri="{FF2B5EF4-FFF2-40B4-BE49-F238E27FC236}">
                  <a16:creationId xmlns:a16="http://schemas.microsoft.com/office/drawing/2014/main" id="{1425B566-1050-004C-59A3-E84FE54A75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418050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2 w 507"/>
                <a:gd name="T31" fmla="*/ 46 h 84"/>
                <a:gd name="T32" fmla="*/ 100 w 507"/>
                <a:gd name="T33" fmla="*/ 59 h 84"/>
                <a:gd name="T34" fmla="*/ 150 w 507"/>
                <a:gd name="T35" fmla="*/ 59 h 84"/>
                <a:gd name="T36" fmla="*/ 138 w 507"/>
                <a:gd name="T37" fmla="*/ 46 h 84"/>
                <a:gd name="T38" fmla="*/ 150 w 507"/>
                <a:gd name="T39" fmla="*/ 33 h 84"/>
                <a:gd name="T40" fmla="*/ 163 w 507"/>
                <a:gd name="T41" fmla="*/ 46 h 84"/>
                <a:gd name="T42" fmla="*/ 150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2" y="39"/>
                    <a:pt x="112" y="46"/>
                  </a:cubicBezTo>
                  <a:cubicBezTo>
                    <a:pt x="112" y="53"/>
                    <a:pt x="107" y="59"/>
                    <a:pt x="100" y="59"/>
                  </a:cubicBezTo>
                  <a:close/>
                  <a:moveTo>
                    <a:pt x="150" y="59"/>
                  </a:moveTo>
                  <a:cubicBezTo>
                    <a:pt x="143" y="59"/>
                    <a:pt x="138" y="53"/>
                    <a:pt x="138" y="46"/>
                  </a:cubicBezTo>
                  <a:cubicBezTo>
                    <a:pt x="138" y="39"/>
                    <a:pt x="143" y="33"/>
                    <a:pt x="150" y="33"/>
                  </a:cubicBezTo>
                  <a:cubicBezTo>
                    <a:pt x="157" y="33"/>
                    <a:pt x="163" y="39"/>
                    <a:pt x="163" y="46"/>
                  </a:cubicBezTo>
                  <a:cubicBezTo>
                    <a:pt x="163" y="53"/>
                    <a:pt x="157" y="59"/>
                    <a:pt x="150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1" name="Oval 21">
              <a:extLst>
                <a:ext uri="{FF2B5EF4-FFF2-40B4-BE49-F238E27FC236}">
                  <a16:creationId xmlns:a16="http://schemas.microsoft.com/office/drawing/2014/main" id="{56318751-1354-2FAA-AC9F-428C82D01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13375" y="6623050"/>
              <a:ext cx="198437" cy="20002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2" name="Oval 22">
              <a:extLst>
                <a:ext uri="{FF2B5EF4-FFF2-40B4-BE49-F238E27FC236}">
                  <a16:creationId xmlns:a16="http://schemas.microsoft.com/office/drawing/2014/main" id="{C49ABF63-555F-B680-A88B-392A436AB5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83250" y="6384925"/>
              <a:ext cx="160337" cy="1587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3" name="Freeform 23">
              <a:extLst>
                <a:ext uri="{FF2B5EF4-FFF2-40B4-BE49-F238E27FC236}">
                  <a16:creationId xmlns:a16="http://schemas.microsoft.com/office/drawing/2014/main" id="{696AC190-6A93-0B74-03C3-B191B78CC9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418050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55 w 507"/>
                <a:gd name="T15" fmla="*/ 52 h 304"/>
                <a:gd name="T16" fmla="*/ 199 w 507"/>
                <a:gd name="T17" fmla="*/ 96 h 304"/>
                <a:gd name="T18" fmla="*/ 193 w 507"/>
                <a:gd name="T19" fmla="*/ 119 h 304"/>
                <a:gd name="T20" fmla="*/ 224 w 507"/>
                <a:gd name="T21" fmla="*/ 151 h 304"/>
                <a:gd name="T22" fmla="*/ 253 w 507"/>
                <a:gd name="T23" fmla="*/ 142 h 304"/>
                <a:gd name="T24" fmla="*/ 283 w 507"/>
                <a:gd name="T25" fmla="*/ 151 h 304"/>
                <a:gd name="T26" fmla="*/ 295 w 507"/>
                <a:gd name="T27" fmla="*/ 139 h 304"/>
                <a:gd name="T28" fmla="*/ 287 w 507"/>
                <a:gd name="T29" fmla="*/ 112 h 304"/>
                <a:gd name="T30" fmla="*/ 333 w 507"/>
                <a:gd name="T31" fmla="*/ 66 h 304"/>
                <a:gd name="T32" fmla="*/ 379 w 507"/>
                <a:gd name="T33" fmla="*/ 112 h 304"/>
                <a:gd name="T34" fmla="*/ 333 w 507"/>
                <a:gd name="T35" fmla="*/ 158 h 304"/>
                <a:gd name="T36" fmla="*/ 311 w 507"/>
                <a:gd name="T37" fmla="*/ 153 h 304"/>
                <a:gd name="T38" fmla="*/ 297 w 507"/>
                <a:gd name="T39" fmla="*/ 166 h 304"/>
                <a:gd name="T40" fmla="*/ 306 w 507"/>
                <a:gd name="T41" fmla="*/ 195 h 304"/>
                <a:gd name="T42" fmla="*/ 253 w 507"/>
                <a:gd name="T43" fmla="*/ 247 h 304"/>
                <a:gd name="T44" fmla="*/ 201 w 507"/>
                <a:gd name="T45" fmla="*/ 195 h 304"/>
                <a:gd name="T46" fmla="*/ 210 w 507"/>
                <a:gd name="T47" fmla="*/ 166 h 304"/>
                <a:gd name="T48" fmla="*/ 178 w 507"/>
                <a:gd name="T49" fmla="*/ 134 h 304"/>
                <a:gd name="T50" fmla="*/ 155 w 507"/>
                <a:gd name="T51" fmla="*/ 141 h 304"/>
                <a:gd name="T52" fmla="*/ 110 w 507"/>
                <a:gd name="T53" fmla="*/ 96 h 304"/>
                <a:gd name="T54" fmla="*/ 155 w 507"/>
                <a:gd name="T55" fmla="*/ 5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55" y="52"/>
                  </a:moveTo>
                  <a:cubicBezTo>
                    <a:pt x="179" y="52"/>
                    <a:pt x="199" y="72"/>
                    <a:pt x="199" y="96"/>
                  </a:cubicBezTo>
                  <a:cubicBezTo>
                    <a:pt x="199" y="105"/>
                    <a:pt x="197" y="113"/>
                    <a:pt x="193" y="119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33" y="146"/>
                    <a:pt x="243" y="142"/>
                    <a:pt x="253" y="142"/>
                  </a:cubicBezTo>
                  <a:cubicBezTo>
                    <a:pt x="264" y="142"/>
                    <a:pt x="274" y="146"/>
                    <a:pt x="283" y="151"/>
                  </a:cubicBezTo>
                  <a:cubicBezTo>
                    <a:pt x="295" y="139"/>
                    <a:pt x="295" y="139"/>
                    <a:pt x="295" y="139"/>
                  </a:cubicBezTo>
                  <a:cubicBezTo>
                    <a:pt x="290" y="131"/>
                    <a:pt x="287" y="122"/>
                    <a:pt x="287" y="112"/>
                  </a:cubicBezTo>
                  <a:cubicBezTo>
                    <a:pt x="287" y="87"/>
                    <a:pt x="308" y="66"/>
                    <a:pt x="333" y="66"/>
                  </a:cubicBezTo>
                  <a:cubicBezTo>
                    <a:pt x="359" y="66"/>
                    <a:pt x="379" y="87"/>
                    <a:pt x="379" y="112"/>
                  </a:cubicBezTo>
                  <a:cubicBezTo>
                    <a:pt x="379" y="138"/>
                    <a:pt x="359" y="158"/>
                    <a:pt x="333" y="158"/>
                  </a:cubicBezTo>
                  <a:cubicBezTo>
                    <a:pt x="325" y="158"/>
                    <a:pt x="317" y="156"/>
                    <a:pt x="311" y="153"/>
                  </a:cubicBezTo>
                  <a:cubicBezTo>
                    <a:pt x="297" y="166"/>
                    <a:pt x="297" y="166"/>
                    <a:pt x="297" y="166"/>
                  </a:cubicBezTo>
                  <a:cubicBezTo>
                    <a:pt x="303" y="174"/>
                    <a:pt x="306" y="184"/>
                    <a:pt x="306" y="195"/>
                  </a:cubicBezTo>
                  <a:cubicBezTo>
                    <a:pt x="306" y="224"/>
                    <a:pt x="282" y="247"/>
                    <a:pt x="253" y="247"/>
                  </a:cubicBezTo>
                  <a:cubicBezTo>
                    <a:pt x="225" y="247"/>
                    <a:pt x="201" y="224"/>
                    <a:pt x="201" y="195"/>
                  </a:cubicBezTo>
                  <a:cubicBezTo>
                    <a:pt x="201" y="184"/>
                    <a:pt x="204" y="174"/>
                    <a:pt x="210" y="166"/>
                  </a:cubicBezTo>
                  <a:cubicBezTo>
                    <a:pt x="178" y="134"/>
                    <a:pt x="178" y="134"/>
                    <a:pt x="178" y="134"/>
                  </a:cubicBezTo>
                  <a:cubicBezTo>
                    <a:pt x="171" y="138"/>
                    <a:pt x="163" y="141"/>
                    <a:pt x="155" y="141"/>
                  </a:cubicBezTo>
                  <a:cubicBezTo>
                    <a:pt x="130" y="141"/>
                    <a:pt x="110" y="121"/>
                    <a:pt x="110" y="96"/>
                  </a:cubicBezTo>
                  <a:cubicBezTo>
                    <a:pt x="110" y="72"/>
                    <a:pt x="130" y="52"/>
                    <a:pt x="155" y="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74" name="Oval 24">
              <a:extLst>
                <a:ext uri="{FF2B5EF4-FFF2-40B4-BE49-F238E27FC236}">
                  <a16:creationId xmlns:a16="http://schemas.microsoft.com/office/drawing/2014/main" id="{B48199EE-616D-8F69-B4B1-A9A5D095D1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829213" y="6337300"/>
              <a:ext cx="147637" cy="15081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B152044A-8670-3B5D-6A0D-A0CC373F9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15" y="1403984"/>
            <a:ext cx="3026906" cy="213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01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4247964" y="1888468"/>
            <a:ext cx="3404615" cy="561694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zh-CN"/>
            </a:defPPr>
            <a:lvl1pPr algn="ctr">
              <a:defRPr sz="2800" b="1" spc="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项目演示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sp>
        <p:nvSpPr>
          <p:cNvPr id="7" name="Freeform 11"/>
          <p:cNvSpPr/>
          <p:nvPr/>
        </p:nvSpPr>
        <p:spPr bwMode="auto">
          <a:xfrm rot="10800000">
            <a:off x="3524577" y="1766086"/>
            <a:ext cx="828000" cy="828000"/>
          </a:xfrm>
          <a:custGeom>
            <a:avLst/>
            <a:gdLst>
              <a:gd name="T0" fmla="*/ 1390 w 1390"/>
              <a:gd name="T1" fmla="*/ 710 h 1416"/>
              <a:gd name="T2" fmla="*/ 1389 w 1390"/>
              <a:gd name="T3" fmla="*/ 756 h 1416"/>
              <a:gd name="T4" fmla="*/ 1385 w 1390"/>
              <a:gd name="T5" fmla="*/ 802 h 1416"/>
              <a:gd name="T6" fmla="*/ 1377 w 1390"/>
              <a:gd name="T7" fmla="*/ 848 h 1416"/>
              <a:gd name="T8" fmla="*/ 1320 w 1390"/>
              <a:gd name="T9" fmla="*/ 999 h 1416"/>
              <a:gd name="T10" fmla="*/ 1302 w 1390"/>
              <a:gd name="T11" fmla="*/ 1035 h 1416"/>
              <a:gd name="T12" fmla="*/ 910 w 1390"/>
              <a:gd name="T13" fmla="*/ 1363 h 1416"/>
              <a:gd name="T14" fmla="*/ 878 w 1390"/>
              <a:gd name="T15" fmla="*/ 1372 h 1416"/>
              <a:gd name="T16" fmla="*/ 845 w 1390"/>
              <a:gd name="T17" fmla="*/ 1379 h 1416"/>
              <a:gd name="T18" fmla="*/ 818 w 1390"/>
              <a:gd name="T19" fmla="*/ 1384 h 1416"/>
              <a:gd name="T20" fmla="*/ 441 w 1390"/>
              <a:gd name="T21" fmla="*/ 1340 h 1416"/>
              <a:gd name="T22" fmla="*/ 414 w 1390"/>
              <a:gd name="T23" fmla="*/ 1327 h 1416"/>
              <a:gd name="T24" fmla="*/ 188 w 1390"/>
              <a:gd name="T25" fmla="*/ 1155 h 1416"/>
              <a:gd name="T26" fmla="*/ 172 w 1390"/>
              <a:gd name="T27" fmla="*/ 1134 h 1416"/>
              <a:gd name="T28" fmla="*/ 156 w 1390"/>
              <a:gd name="T29" fmla="*/ 1114 h 1416"/>
              <a:gd name="T30" fmla="*/ 117 w 1390"/>
              <a:gd name="T31" fmla="*/ 1062 h 1416"/>
              <a:gd name="T32" fmla="*/ 101 w 1390"/>
              <a:gd name="T33" fmla="*/ 1035 h 1416"/>
              <a:gd name="T34" fmla="*/ 14 w 1390"/>
              <a:gd name="T35" fmla="*/ 774 h 1416"/>
              <a:gd name="T36" fmla="*/ 10 w 1390"/>
              <a:gd name="T37" fmla="*/ 745 h 1416"/>
              <a:gd name="T38" fmla="*/ 45 w 1390"/>
              <a:gd name="T39" fmla="*/ 519 h 1416"/>
              <a:gd name="T40" fmla="*/ 52 w 1390"/>
              <a:gd name="T41" fmla="*/ 496 h 1416"/>
              <a:gd name="T42" fmla="*/ 80 w 1390"/>
              <a:gd name="T43" fmla="*/ 429 h 1416"/>
              <a:gd name="T44" fmla="*/ 94 w 1390"/>
              <a:gd name="T45" fmla="*/ 399 h 1416"/>
              <a:gd name="T46" fmla="*/ 354 w 1390"/>
              <a:gd name="T47" fmla="*/ 124 h 1416"/>
              <a:gd name="T48" fmla="*/ 393 w 1390"/>
              <a:gd name="T49" fmla="*/ 104 h 1416"/>
              <a:gd name="T50" fmla="*/ 840 w 1390"/>
              <a:gd name="T51" fmla="*/ 37 h 1416"/>
              <a:gd name="T52" fmla="*/ 887 w 1390"/>
              <a:gd name="T53" fmla="*/ 45 h 1416"/>
              <a:gd name="T54" fmla="*/ 1167 w 1390"/>
              <a:gd name="T55" fmla="*/ 190 h 1416"/>
              <a:gd name="T56" fmla="*/ 1192 w 1390"/>
              <a:gd name="T57" fmla="*/ 219 h 1416"/>
              <a:gd name="T58" fmla="*/ 1213 w 1390"/>
              <a:gd name="T59" fmla="*/ 251 h 1416"/>
              <a:gd name="T60" fmla="*/ 1388 w 1390"/>
              <a:gd name="T61" fmla="*/ 661 h 1416"/>
              <a:gd name="T62" fmla="*/ 1390 w 1390"/>
              <a:gd name="T63" fmla="*/ 710 h 1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90" h="1416">
                <a:moveTo>
                  <a:pt x="1390" y="710"/>
                </a:moveTo>
                <a:cubicBezTo>
                  <a:pt x="1390" y="725"/>
                  <a:pt x="1390" y="741"/>
                  <a:pt x="1389" y="756"/>
                </a:cubicBezTo>
                <a:cubicBezTo>
                  <a:pt x="1388" y="771"/>
                  <a:pt x="1387" y="787"/>
                  <a:pt x="1385" y="802"/>
                </a:cubicBezTo>
                <a:cubicBezTo>
                  <a:pt x="1383" y="818"/>
                  <a:pt x="1380" y="833"/>
                  <a:pt x="1377" y="848"/>
                </a:cubicBezTo>
                <a:cubicBezTo>
                  <a:pt x="1363" y="901"/>
                  <a:pt x="1344" y="951"/>
                  <a:pt x="1320" y="999"/>
                </a:cubicBezTo>
                <a:cubicBezTo>
                  <a:pt x="1314" y="1011"/>
                  <a:pt x="1308" y="1023"/>
                  <a:pt x="1302" y="1035"/>
                </a:cubicBezTo>
                <a:cubicBezTo>
                  <a:pt x="1238" y="1212"/>
                  <a:pt x="1090" y="1324"/>
                  <a:pt x="910" y="1363"/>
                </a:cubicBezTo>
                <a:cubicBezTo>
                  <a:pt x="899" y="1366"/>
                  <a:pt x="889" y="1369"/>
                  <a:pt x="878" y="1372"/>
                </a:cubicBezTo>
                <a:cubicBezTo>
                  <a:pt x="867" y="1375"/>
                  <a:pt x="856" y="1377"/>
                  <a:pt x="845" y="1379"/>
                </a:cubicBezTo>
                <a:cubicBezTo>
                  <a:pt x="836" y="1381"/>
                  <a:pt x="827" y="1383"/>
                  <a:pt x="818" y="1384"/>
                </a:cubicBezTo>
                <a:cubicBezTo>
                  <a:pt x="690" y="1416"/>
                  <a:pt x="562" y="1376"/>
                  <a:pt x="441" y="1340"/>
                </a:cubicBezTo>
                <a:cubicBezTo>
                  <a:pt x="432" y="1336"/>
                  <a:pt x="423" y="1332"/>
                  <a:pt x="414" y="1327"/>
                </a:cubicBezTo>
                <a:cubicBezTo>
                  <a:pt x="330" y="1284"/>
                  <a:pt x="246" y="1236"/>
                  <a:pt x="188" y="1155"/>
                </a:cubicBezTo>
                <a:cubicBezTo>
                  <a:pt x="183" y="1148"/>
                  <a:pt x="177" y="1141"/>
                  <a:pt x="172" y="1134"/>
                </a:cubicBezTo>
                <a:cubicBezTo>
                  <a:pt x="166" y="1128"/>
                  <a:pt x="161" y="1121"/>
                  <a:pt x="156" y="1114"/>
                </a:cubicBezTo>
                <a:cubicBezTo>
                  <a:pt x="142" y="1097"/>
                  <a:pt x="129" y="1080"/>
                  <a:pt x="117" y="1062"/>
                </a:cubicBezTo>
                <a:cubicBezTo>
                  <a:pt x="112" y="1053"/>
                  <a:pt x="106" y="1044"/>
                  <a:pt x="101" y="1035"/>
                </a:cubicBezTo>
                <a:cubicBezTo>
                  <a:pt x="46" y="960"/>
                  <a:pt x="18" y="872"/>
                  <a:pt x="14" y="774"/>
                </a:cubicBezTo>
                <a:cubicBezTo>
                  <a:pt x="13" y="764"/>
                  <a:pt x="11" y="755"/>
                  <a:pt x="10" y="745"/>
                </a:cubicBezTo>
                <a:cubicBezTo>
                  <a:pt x="0" y="670"/>
                  <a:pt x="14" y="593"/>
                  <a:pt x="45" y="519"/>
                </a:cubicBezTo>
                <a:cubicBezTo>
                  <a:pt x="47" y="511"/>
                  <a:pt x="50" y="504"/>
                  <a:pt x="52" y="496"/>
                </a:cubicBezTo>
                <a:cubicBezTo>
                  <a:pt x="61" y="473"/>
                  <a:pt x="70" y="451"/>
                  <a:pt x="80" y="429"/>
                </a:cubicBezTo>
                <a:cubicBezTo>
                  <a:pt x="84" y="419"/>
                  <a:pt x="89" y="409"/>
                  <a:pt x="94" y="399"/>
                </a:cubicBezTo>
                <a:cubicBezTo>
                  <a:pt x="152" y="286"/>
                  <a:pt x="240" y="187"/>
                  <a:pt x="354" y="124"/>
                </a:cubicBezTo>
                <a:cubicBezTo>
                  <a:pt x="367" y="116"/>
                  <a:pt x="380" y="110"/>
                  <a:pt x="393" y="104"/>
                </a:cubicBezTo>
                <a:cubicBezTo>
                  <a:pt x="530" y="24"/>
                  <a:pt x="690" y="0"/>
                  <a:pt x="840" y="37"/>
                </a:cubicBezTo>
                <a:cubicBezTo>
                  <a:pt x="856" y="39"/>
                  <a:pt x="871" y="42"/>
                  <a:pt x="887" y="45"/>
                </a:cubicBezTo>
                <a:cubicBezTo>
                  <a:pt x="993" y="67"/>
                  <a:pt x="1094" y="110"/>
                  <a:pt x="1167" y="190"/>
                </a:cubicBezTo>
                <a:cubicBezTo>
                  <a:pt x="1176" y="199"/>
                  <a:pt x="1184" y="209"/>
                  <a:pt x="1192" y="219"/>
                </a:cubicBezTo>
                <a:cubicBezTo>
                  <a:pt x="1199" y="229"/>
                  <a:pt x="1206" y="240"/>
                  <a:pt x="1213" y="251"/>
                </a:cubicBezTo>
                <a:cubicBezTo>
                  <a:pt x="1322" y="360"/>
                  <a:pt x="1374" y="512"/>
                  <a:pt x="1388" y="661"/>
                </a:cubicBezTo>
                <a:cubicBezTo>
                  <a:pt x="1390" y="677"/>
                  <a:pt x="1390" y="694"/>
                  <a:pt x="1390" y="710"/>
                </a:cubicBezTo>
                <a:close/>
              </a:path>
            </a:pathLst>
          </a:custGeom>
          <a:noFill/>
          <a:ln w="28575">
            <a:solidFill>
              <a:srgbClr val="261F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1" tIns="34291" rIns="68581" bIns="34291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800" dirty="0">
              <a:solidFill>
                <a:srgbClr val="7F7F7F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8" name="文本框 1"/>
          <p:cNvSpPr txBox="1"/>
          <p:nvPr/>
        </p:nvSpPr>
        <p:spPr>
          <a:xfrm>
            <a:off x="3529912" y="1888468"/>
            <a:ext cx="827999" cy="561694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200" b="1" spc="45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4</a:t>
            </a:r>
            <a:endParaRPr lang="en-GB" altLang="zh-CN" sz="3200" b="1" spc="45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1723708"/>
            <a:ext cx="3352800" cy="342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07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3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indefinite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2" presetClass="entr" presetSubtype="4" accel="72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1" presetClass="entr" presetSubtype="0" fill="hold" grpId="0" nodeType="withEffect">
                                  <p:stCondLst>
                                    <p:cond delay="1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7" grpId="0" animBg="1"/>
      <p:bldP spid="7" grpId="1" animBg="1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B54BDD9-8A1D-3DE3-8881-37552C5645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9881"/>
          <a:stretch>
            <a:fillRect/>
          </a:stretch>
        </p:blipFill>
        <p:spPr>
          <a:xfrm>
            <a:off x="-544195" y="3111865"/>
            <a:ext cx="10284460" cy="704024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A159A60-1A30-5A31-6DA2-AE28D6AB6DC1}"/>
              </a:ext>
            </a:extLst>
          </p:cNvPr>
          <p:cNvSpPr/>
          <p:nvPr/>
        </p:nvSpPr>
        <p:spPr>
          <a:xfrm>
            <a:off x="-97155" y="21590"/>
            <a:ext cx="9390380" cy="6184265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2" name="文本框 37">
            <a:extLst>
              <a:ext uri="{FF2B5EF4-FFF2-40B4-BE49-F238E27FC236}">
                <a16:creationId xmlns:a16="http://schemas.microsoft.com/office/drawing/2014/main" id="{E2D4AF0D-D2B8-6BE6-9AFA-93BE2CA2C810}"/>
              </a:ext>
            </a:extLst>
          </p:cNvPr>
          <p:cNvSpPr txBox="1"/>
          <p:nvPr/>
        </p:nvSpPr>
        <p:spPr>
          <a:xfrm>
            <a:off x="107504" y="88268"/>
            <a:ext cx="3259160" cy="466708"/>
          </a:xfrm>
          <a:prstGeom prst="rect">
            <a:avLst/>
          </a:prstGeom>
          <a:noFill/>
        </p:spPr>
        <p:txBody>
          <a:bodyPr wrap="square" lIns="96434" tIns="48217" rIns="96434" bIns="48217" rtlCol="0">
            <a:spAutoFit/>
          </a:bodyPr>
          <a:lstStyle/>
          <a:p>
            <a:pPr defTabSz="963930"/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  <a:sym typeface="+mn-lt"/>
              </a:rPr>
              <a:t>游戏玩法说明</a:t>
            </a:r>
            <a:endParaRPr lang="en-US" altLang="zh-CN" sz="24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  <a:sym typeface="+mn-lt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64E4EC0-457A-65C2-B8A6-8EB4C8B5DBF8}"/>
              </a:ext>
            </a:extLst>
          </p:cNvPr>
          <p:cNvGrpSpPr/>
          <p:nvPr/>
        </p:nvGrpSpPr>
        <p:grpSpPr>
          <a:xfrm>
            <a:off x="106283" y="1494673"/>
            <a:ext cx="8700522" cy="2635248"/>
            <a:chOff x="69" y="1780"/>
            <a:chExt cx="16864" cy="5108"/>
          </a:xfrm>
        </p:grpSpPr>
        <p:grpSp>
          <p:nvGrpSpPr>
            <p:cNvPr id="6" name="889f072c-72d8-494a-bc60-0a412885ffb5">
              <a:extLst>
                <a:ext uri="{FF2B5EF4-FFF2-40B4-BE49-F238E27FC236}">
                  <a16:creationId xmlns:a16="http://schemas.microsoft.com/office/drawing/2014/main" id="{0E2EE42A-04F8-EA3B-132D-C4A8DEF572D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45" y="2061"/>
              <a:ext cx="14627" cy="4734"/>
              <a:chOff x="719138" y="2071616"/>
              <a:chExt cx="9288000" cy="3006026"/>
            </a:xfrm>
          </p:grpSpPr>
          <p:sp>
            <p:nvSpPr>
              <p:cNvPr id="64" name="椭圆 63">
                <a:extLst>
                  <a:ext uri="{FF2B5EF4-FFF2-40B4-BE49-F238E27FC236}">
                    <a16:creationId xmlns:a16="http://schemas.microsoft.com/office/drawing/2014/main" id="{2785FCF1-6988-8027-A4E3-5E31C12C8F6F}"/>
                  </a:ext>
                </a:extLst>
              </p:cNvPr>
              <p:cNvSpPr/>
              <p:nvPr/>
            </p:nvSpPr>
            <p:spPr>
              <a:xfrm>
                <a:off x="2129203" y="2071616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65" name="任意多边形: 形状 72">
                <a:extLst>
                  <a:ext uri="{FF2B5EF4-FFF2-40B4-BE49-F238E27FC236}">
                    <a16:creationId xmlns:a16="http://schemas.microsoft.com/office/drawing/2014/main" id="{D82C929D-C5BC-6344-A8F2-FCB32996AF85}"/>
                  </a:ext>
                </a:extLst>
              </p:cNvPr>
              <p:cNvSpPr/>
              <p:nvPr/>
            </p:nvSpPr>
            <p:spPr bwMode="auto">
              <a:xfrm>
                <a:off x="2284145" y="2222691"/>
                <a:ext cx="179973" cy="179973"/>
              </a:xfrm>
              <a:custGeom>
                <a:avLst/>
                <a:gdLst>
                  <a:gd name="connsiteX0" fmla="*/ 221853 w 338138"/>
                  <a:gd name="connsiteY0" fmla="*/ 169862 h 338138"/>
                  <a:gd name="connsiteX1" fmla="*/ 243284 w 338138"/>
                  <a:gd name="connsiteY1" fmla="*/ 169862 h 338138"/>
                  <a:gd name="connsiteX2" fmla="*/ 254000 w 338138"/>
                  <a:gd name="connsiteY2" fmla="*/ 180379 h 338138"/>
                  <a:gd name="connsiteX3" fmla="*/ 254000 w 338138"/>
                  <a:gd name="connsiteY3" fmla="*/ 243483 h 338138"/>
                  <a:gd name="connsiteX4" fmla="*/ 243284 w 338138"/>
                  <a:gd name="connsiteY4" fmla="*/ 254000 h 338138"/>
                  <a:gd name="connsiteX5" fmla="*/ 221853 w 338138"/>
                  <a:gd name="connsiteY5" fmla="*/ 254000 h 338138"/>
                  <a:gd name="connsiteX6" fmla="*/ 211137 w 338138"/>
                  <a:gd name="connsiteY6" fmla="*/ 243483 h 338138"/>
                  <a:gd name="connsiteX7" fmla="*/ 211137 w 338138"/>
                  <a:gd name="connsiteY7" fmla="*/ 180379 h 338138"/>
                  <a:gd name="connsiteX8" fmla="*/ 221853 w 338138"/>
                  <a:gd name="connsiteY8" fmla="*/ 169862 h 338138"/>
                  <a:gd name="connsiteX9" fmla="*/ 94853 w 338138"/>
                  <a:gd name="connsiteY9" fmla="*/ 127000 h 338138"/>
                  <a:gd name="connsiteX10" fmla="*/ 116284 w 338138"/>
                  <a:gd name="connsiteY10" fmla="*/ 127000 h 338138"/>
                  <a:gd name="connsiteX11" fmla="*/ 127000 w 338138"/>
                  <a:gd name="connsiteY11" fmla="*/ 137583 h 338138"/>
                  <a:gd name="connsiteX12" fmla="*/ 127000 w 338138"/>
                  <a:gd name="connsiteY12" fmla="*/ 243417 h 338138"/>
                  <a:gd name="connsiteX13" fmla="*/ 116284 w 338138"/>
                  <a:gd name="connsiteY13" fmla="*/ 254000 h 338138"/>
                  <a:gd name="connsiteX14" fmla="*/ 94853 w 338138"/>
                  <a:gd name="connsiteY14" fmla="*/ 254000 h 338138"/>
                  <a:gd name="connsiteX15" fmla="*/ 84137 w 338138"/>
                  <a:gd name="connsiteY15" fmla="*/ 243417 h 338138"/>
                  <a:gd name="connsiteX16" fmla="*/ 84137 w 338138"/>
                  <a:gd name="connsiteY16" fmla="*/ 137583 h 338138"/>
                  <a:gd name="connsiteX17" fmla="*/ 94853 w 338138"/>
                  <a:gd name="connsiteY17" fmla="*/ 127000 h 338138"/>
                  <a:gd name="connsiteX18" fmla="*/ 285353 w 338138"/>
                  <a:gd name="connsiteY18" fmla="*/ 85725 h 338138"/>
                  <a:gd name="connsiteX19" fmla="*/ 306784 w 338138"/>
                  <a:gd name="connsiteY19" fmla="*/ 85725 h 338138"/>
                  <a:gd name="connsiteX20" fmla="*/ 317500 w 338138"/>
                  <a:gd name="connsiteY20" fmla="*/ 96242 h 338138"/>
                  <a:gd name="connsiteX21" fmla="*/ 317500 w 338138"/>
                  <a:gd name="connsiteY21" fmla="*/ 243483 h 338138"/>
                  <a:gd name="connsiteX22" fmla="*/ 306784 w 338138"/>
                  <a:gd name="connsiteY22" fmla="*/ 254000 h 338138"/>
                  <a:gd name="connsiteX23" fmla="*/ 285353 w 338138"/>
                  <a:gd name="connsiteY23" fmla="*/ 254000 h 338138"/>
                  <a:gd name="connsiteX24" fmla="*/ 274637 w 338138"/>
                  <a:gd name="connsiteY24" fmla="*/ 243483 h 338138"/>
                  <a:gd name="connsiteX25" fmla="*/ 274637 w 338138"/>
                  <a:gd name="connsiteY25" fmla="*/ 96242 h 338138"/>
                  <a:gd name="connsiteX26" fmla="*/ 285353 w 338138"/>
                  <a:gd name="connsiteY26" fmla="*/ 85725 h 338138"/>
                  <a:gd name="connsiteX27" fmla="*/ 158353 w 338138"/>
                  <a:gd name="connsiteY27" fmla="*/ 42862 h 338138"/>
                  <a:gd name="connsiteX28" fmla="*/ 179784 w 338138"/>
                  <a:gd name="connsiteY28" fmla="*/ 42862 h 338138"/>
                  <a:gd name="connsiteX29" fmla="*/ 190500 w 338138"/>
                  <a:gd name="connsiteY29" fmla="*/ 53419 h 338138"/>
                  <a:gd name="connsiteX30" fmla="*/ 190500 w 338138"/>
                  <a:gd name="connsiteY30" fmla="*/ 243443 h 338138"/>
                  <a:gd name="connsiteX31" fmla="*/ 179784 w 338138"/>
                  <a:gd name="connsiteY31" fmla="*/ 254000 h 338138"/>
                  <a:gd name="connsiteX32" fmla="*/ 158353 w 338138"/>
                  <a:gd name="connsiteY32" fmla="*/ 254000 h 338138"/>
                  <a:gd name="connsiteX33" fmla="*/ 147637 w 338138"/>
                  <a:gd name="connsiteY33" fmla="*/ 243443 h 338138"/>
                  <a:gd name="connsiteX34" fmla="*/ 147637 w 338138"/>
                  <a:gd name="connsiteY34" fmla="*/ 53419 h 338138"/>
                  <a:gd name="connsiteX35" fmla="*/ 158353 w 338138"/>
                  <a:gd name="connsiteY35" fmla="*/ 42862 h 338138"/>
                  <a:gd name="connsiteX36" fmla="*/ 0 w 338138"/>
                  <a:gd name="connsiteY36" fmla="*/ 0 h 338138"/>
                  <a:gd name="connsiteX37" fmla="*/ 42267 w 338138"/>
                  <a:gd name="connsiteY37" fmla="*/ 0 h 338138"/>
                  <a:gd name="connsiteX38" fmla="*/ 42267 w 338138"/>
                  <a:gd name="connsiteY38" fmla="*/ 295871 h 338138"/>
                  <a:gd name="connsiteX39" fmla="*/ 338138 w 338138"/>
                  <a:gd name="connsiteY39" fmla="*/ 295871 h 338138"/>
                  <a:gd name="connsiteX40" fmla="*/ 338138 w 338138"/>
                  <a:gd name="connsiteY40" fmla="*/ 338138 h 338138"/>
                  <a:gd name="connsiteX41" fmla="*/ 21133 w 338138"/>
                  <a:gd name="connsiteY41" fmla="*/ 338138 h 338138"/>
                  <a:gd name="connsiteX42" fmla="*/ 0 w 338138"/>
                  <a:gd name="connsiteY42" fmla="*/ 317005 h 338138"/>
                  <a:gd name="connsiteX43" fmla="*/ 0 w 338138"/>
                  <a:gd name="connsiteY43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338138" h="338138">
                    <a:moveTo>
                      <a:pt x="221853" y="169862"/>
                    </a:moveTo>
                    <a:cubicBezTo>
                      <a:pt x="221853" y="169862"/>
                      <a:pt x="221853" y="169862"/>
                      <a:pt x="243284" y="169862"/>
                    </a:cubicBezTo>
                    <a:cubicBezTo>
                      <a:pt x="248642" y="169862"/>
                      <a:pt x="254000" y="175121"/>
                      <a:pt x="254000" y="180379"/>
                    </a:cubicBezTo>
                    <a:cubicBezTo>
                      <a:pt x="254000" y="180379"/>
                      <a:pt x="254000" y="180379"/>
                      <a:pt x="254000" y="243483"/>
                    </a:cubicBezTo>
                    <a:cubicBezTo>
                      <a:pt x="254000" y="248742"/>
                      <a:pt x="248642" y="254000"/>
                      <a:pt x="243284" y="254000"/>
                    </a:cubicBezTo>
                    <a:cubicBezTo>
                      <a:pt x="243284" y="254000"/>
                      <a:pt x="243284" y="254000"/>
                      <a:pt x="221853" y="254000"/>
                    </a:cubicBezTo>
                    <a:cubicBezTo>
                      <a:pt x="216495" y="254000"/>
                      <a:pt x="211137" y="248742"/>
                      <a:pt x="211137" y="243483"/>
                    </a:cubicBezTo>
                    <a:cubicBezTo>
                      <a:pt x="211137" y="243483"/>
                      <a:pt x="211137" y="243483"/>
                      <a:pt x="211137" y="180379"/>
                    </a:cubicBezTo>
                    <a:cubicBezTo>
                      <a:pt x="211137" y="175121"/>
                      <a:pt x="216495" y="169862"/>
                      <a:pt x="221853" y="169862"/>
                    </a:cubicBezTo>
                    <a:close/>
                    <a:moveTo>
                      <a:pt x="94853" y="127000"/>
                    </a:moveTo>
                    <a:cubicBezTo>
                      <a:pt x="94853" y="127000"/>
                      <a:pt x="94853" y="127000"/>
                      <a:pt x="116284" y="127000"/>
                    </a:cubicBezTo>
                    <a:cubicBezTo>
                      <a:pt x="121642" y="127000"/>
                      <a:pt x="127000" y="132292"/>
                      <a:pt x="127000" y="137583"/>
                    </a:cubicBezTo>
                    <a:cubicBezTo>
                      <a:pt x="127000" y="137583"/>
                      <a:pt x="127000" y="137583"/>
                      <a:pt x="127000" y="243417"/>
                    </a:cubicBezTo>
                    <a:cubicBezTo>
                      <a:pt x="127000" y="248708"/>
                      <a:pt x="121642" y="254000"/>
                      <a:pt x="116284" y="254000"/>
                    </a:cubicBezTo>
                    <a:cubicBezTo>
                      <a:pt x="116284" y="254000"/>
                      <a:pt x="116284" y="254000"/>
                      <a:pt x="94853" y="254000"/>
                    </a:cubicBezTo>
                    <a:cubicBezTo>
                      <a:pt x="89495" y="254000"/>
                      <a:pt x="84137" y="248708"/>
                      <a:pt x="84137" y="243417"/>
                    </a:cubicBezTo>
                    <a:cubicBezTo>
                      <a:pt x="84137" y="243417"/>
                      <a:pt x="84137" y="243417"/>
                      <a:pt x="84137" y="137583"/>
                    </a:cubicBezTo>
                    <a:cubicBezTo>
                      <a:pt x="84137" y="132292"/>
                      <a:pt x="89495" y="127000"/>
                      <a:pt x="94853" y="127000"/>
                    </a:cubicBezTo>
                    <a:close/>
                    <a:moveTo>
                      <a:pt x="285353" y="85725"/>
                    </a:moveTo>
                    <a:cubicBezTo>
                      <a:pt x="285353" y="85725"/>
                      <a:pt x="285353" y="85725"/>
                      <a:pt x="306784" y="85725"/>
                    </a:cubicBezTo>
                    <a:cubicBezTo>
                      <a:pt x="312142" y="85725"/>
                      <a:pt x="317500" y="90984"/>
                      <a:pt x="317500" y="96242"/>
                    </a:cubicBezTo>
                    <a:cubicBezTo>
                      <a:pt x="317500" y="96242"/>
                      <a:pt x="317500" y="96242"/>
                      <a:pt x="317500" y="243483"/>
                    </a:cubicBezTo>
                    <a:cubicBezTo>
                      <a:pt x="317500" y="248742"/>
                      <a:pt x="312142" y="254000"/>
                      <a:pt x="306784" y="254000"/>
                    </a:cubicBezTo>
                    <a:cubicBezTo>
                      <a:pt x="306784" y="254000"/>
                      <a:pt x="306784" y="254000"/>
                      <a:pt x="285353" y="254000"/>
                    </a:cubicBezTo>
                    <a:cubicBezTo>
                      <a:pt x="279995" y="254000"/>
                      <a:pt x="274637" y="248742"/>
                      <a:pt x="274637" y="243483"/>
                    </a:cubicBezTo>
                    <a:cubicBezTo>
                      <a:pt x="274637" y="243483"/>
                      <a:pt x="274637" y="243483"/>
                      <a:pt x="274637" y="96242"/>
                    </a:cubicBezTo>
                    <a:cubicBezTo>
                      <a:pt x="274637" y="90984"/>
                      <a:pt x="279995" y="85725"/>
                      <a:pt x="285353" y="85725"/>
                    </a:cubicBezTo>
                    <a:close/>
                    <a:moveTo>
                      <a:pt x="158353" y="42862"/>
                    </a:moveTo>
                    <a:cubicBezTo>
                      <a:pt x="158353" y="42862"/>
                      <a:pt x="158353" y="42862"/>
                      <a:pt x="179784" y="42862"/>
                    </a:cubicBezTo>
                    <a:cubicBezTo>
                      <a:pt x="185142" y="42862"/>
                      <a:pt x="190500" y="48140"/>
                      <a:pt x="190500" y="53419"/>
                    </a:cubicBezTo>
                    <a:cubicBezTo>
                      <a:pt x="190500" y="53419"/>
                      <a:pt x="190500" y="53419"/>
                      <a:pt x="190500" y="243443"/>
                    </a:cubicBezTo>
                    <a:cubicBezTo>
                      <a:pt x="190500" y="248722"/>
                      <a:pt x="185142" y="254000"/>
                      <a:pt x="179784" y="254000"/>
                    </a:cubicBezTo>
                    <a:cubicBezTo>
                      <a:pt x="179784" y="254000"/>
                      <a:pt x="179784" y="254000"/>
                      <a:pt x="158353" y="254000"/>
                    </a:cubicBezTo>
                    <a:cubicBezTo>
                      <a:pt x="152995" y="254000"/>
                      <a:pt x="147637" y="248722"/>
                      <a:pt x="147637" y="243443"/>
                    </a:cubicBezTo>
                    <a:cubicBezTo>
                      <a:pt x="147637" y="243443"/>
                      <a:pt x="147637" y="243443"/>
                      <a:pt x="147637" y="53419"/>
                    </a:cubicBezTo>
                    <a:cubicBezTo>
                      <a:pt x="147637" y="48140"/>
                      <a:pt x="152995" y="42862"/>
                      <a:pt x="158353" y="42862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42267" y="0"/>
                    </a:cubicBezTo>
                    <a:cubicBezTo>
                      <a:pt x="42267" y="0"/>
                      <a:pt x="42267" y="0"/>
                      <a:pt x="42267" y="295871"/>
                    </a:cubicBezTo>
                    <a:lnTo>
                      <a:pt x="338138" y="295871"/>
                    </a:lnTo>
                    <a:cubicBezTo>
                      <a:pt x="338138" y="295871"/>
                      <a:pt x="338138" y="295871"/>
                      <a:pt x="338138" y="338138"/>
                    </a:cubicBezTo>
                    <a:cubicBezTo>
                      <a:pt x="338138" y="338138"/>
                      <a:pt x="338138" y="338138"/>
                      <a:pt x="21133" y="338138"/>
                    </a:cubicBezTo>
                    <a:cubicBezTo>
                      <a:pt x="9246" y="338138"/>
                      <a:pt x="0" y="328892"/>
                      <a:pt x="0" y="317005"/>
                    </a:cubicBezTo>
                    <a:cubicBezTo>
                      <a:pt x="0" y="317005"/>
                      <a:pt x="0" y="317005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66" name="椭圆 65">
                <a:extLst>
                  <a:ext uri="{FF2B5EF4-FFF2-40B4-BE49-F238E27FC236}">
                    <a16:creationId xmlns:a16="http://schemas.microsoft.com/office/drawing/2014/main" id="{647D9FB2-724C-0FC1-0AC6-045336BE2A2E}"/>
                  </a:ext>
                </a:extLst>
              </p:cNvPr>
              <p:cNvSpPr/>
              <p:nvPr/>
            </p:nvSpPr>
            <p:spPr>
              <a:xfrm>
                <a:off x="4963683" y="2071616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67" name="任意多边形: 形状 157">
                <a:extLst>
                  <a:ext uri="{FF2B5EF4-FFF2-40B4-BE49-F238E27FC236}">
                    <a16:creationId xmlns:a16="http://schemas.microsoft.com/office/drawing/2014/main" id="{17A30F3B-BA27-9937-1946-3B870BB9BFE2}"/>
                  </a:ext>
                </a:extLst>
              </p:cNvPr>
              <p:cNvSpPr/>
              <p:nvPr/>
            </p:nvSpPr>
            <p:spPr bwMode="auto">
              <a:xfrm>
                <a:off x="5118625" y="2226858"/>
                <a:ext cx="179973" cy="171639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68" name="椭圆 67">
                <a:extLst>
                  <a:ext uri="{FF2B5EF4-FFF2-40B4-BE49-F238E27FC236}">
                    <a16:creationId xmlns:a16="http://schemas.microsoft.com/office/drawing/2014/main" id="{5C2DDEE4-AA63-CB51-5D17-D0541BB4371C}"/>
                  </a:ext>
                </a:extLst>
              </p:cNvPr>
              <p:cNvSpPr/>
              <p:nvPr/>
            </p:nvSpPr>
            <p:spPr>
              <a:xfrm>
                <a:off x="7793378" y="2071616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69" name="任意多边形: 形状 158">
                <a:extLst>
                  <a:ext uri="{FF2B5EF4-FFF2-40B4-BE49-F238E27FC236}">
                    <a16:creationId xmlns:a16="http://schemas.microsoft.com/office/drawing/2014/main" id="{062865BB-0332-088E-421C-F5CBA998768C}"/>
                  </a:ext>
                </a:extLst>
              </p:cNvPr>
              <p:cNvSpPr/>
              <p:nvPr/>
            </p:nvSpPr>
            <p:spPr bwMode="auto">
              <a:xfrm>
                <a:off x="7951912" y="2222691"/>
                <a:ext cx="172789" cy="179973"/>
              </a:xfrm>
              <a:custGeom>
                <a:avLst/>
                <a:gdLst>
                  <a:gd name="connsiteX0" fmla="*/ 582177 w 584267"/>
                  <a:gd name="connsiteY0" fmla="*/ 293917 h 608556"/>
                  <a:gd name="connsiteX1" fmla="*/ 583869 w 584267"/>
                  <a:gd name="connsiteY1" fmla="*/ 302971 h 608556"/>
                  <a:gd name="connsiteX2" fmla="*/ 279094 w 584267"/>
                  <a:gd name="connsiteY2" fmla="*/ 594692 h 608556"/>
                  <a:gd name="connsiteX3" fmla="*/ 274201 w 584267"/>
                  <a:gd name="connsiteY3" fmla="*/ 594173 h 608556"/>
                  <a:gd name="connsiteX4" fmla="*/ 481444 w 584267"/>
                  <a:gd name="connsiteY4" fmla="*/ 395362 h 608556"/>
                  <a:gd name="connsiteX5" fmla="*/ 482901 w 584267"/>
                  <a:gd name="connsiteY5" fmla="*/ 382579 h 608556"/>
                  <a:gd name="connsiteX6" fmla="*/ 473950 w 584267"/>
                  <a:gd name="connsiteY6" fmla="*/ 392556 h 608556"/>
                  <a:gd name="connsiteX7" fmla="*/ 261711 w 584267"/>
                  <a:gd name="connsiteY7" fmla="*/ 583988 h 608556"/>
                  <a:gd name="connsiteX8" fmla="*/ 259837 w 584267"/>
                  <a:gd name="connsiteY8" fmla="*/ 575778 h 608556"/>
                  <a:gd name="connsiteX9" fmla="*/ 259837 w 584267"/>
                  <a:gd name="connsiteY9" fmla="*/ 464577 h 608556"/>
                  <a:gd name="connsiteX10" fmla="*/ 267019 w 584267"/>
                  <a:gd name="connsiteY10" fmla="*/ 427579 h 608556"/>
                  <a:gd name="connsiteX11" fmla="*/ 360492 w 584267"/>
                  <a:gd name="connsiteY11" fmla="*/ 347971 h 608556"/>
                  <a:gd name="connsiteX12" fmla="*/ 572210 w 584267"/>
                  <a:gd name="connsiteY12" fmla="*/ 296632 h 608556"/>
                  <a:gd name="connsiteX13" fmla="*/ 582177 w 584267"/>
                  <a:gd name="connsiteY13" fmla="*/ 293917 h 608556"/>
                  <a:gd name="connsiteX14" fmla="*/ 274656 w 584267"/>
                  <a:gd name="connsiteY14" fmla="*/ 289106 h 608556"/>
                  <a:gd name="connsiteX15" fmla="*/ 323064 w 584267"/>
                  <a:gd name="connsiteY15" fmla="*/ 289106 h 608556"/>
                  <a:gd name="connsiteX16" fmla="*/ 323064 w 584267"/>
                  <a:gd name="connsiteY16" fmla="*/ 331845 h 608556"/>
                  <a:gd name="connsiteX17" fmla="*/ 274656 w 584267"/>
                  <a:gd name="connsiteY17" fmla="*/ 367928 h 608556"/>
                  <a:gd name="connsiteX18" fmla="*/ 207690 w 584267"/>
                  <a:gd name="connsiteY18" fmla="*/ 289106 h 608556"/>
                  <a:gd name="connsiteX19" fmla="*/ 256098 w 584267"/>
                  <a:gd name="connsiteY19" fmla="*/ 289106 h 608556"/>
                  <a:gd name="connsiteX20" fmla="*/ 256098 w 584267"/>
                  <a:gd name="connsiteY20" fmla="*/ 390148 h 608556"/>
                  <a:gd name="connsiteX21" fmla="*/ 251413 w 584267"/>
                  <a:gd name="connsiteY21" fmla="*/ 397424 h 608556"/>
                  <a:gd name="connsiteX22" fmla="*/ 244230 w 584267"/>
                  <a:gd name="connsiteY22" fmla="*/ 397424 h 608556"/>
                  <a:gd name="connsiteX23" fmla="*/ 207690 w 584267"/>
                  <a:gd name="connsiteY23" fmla="*/ 354388 h 608556"/>
                  <a:gd name="connsiteX24" fmla="*/ 32007 w 584267"/>
                  <a:gd name="connsiteY24" fmla="*/ 259919 h 608556"/>
                  <a:gd name="connsiteX25" fmla="*/ 41076 w 584267"/>
                  <a:gd name="connsiteY25" fmla="*/ 266907 h 608556"/>
                  <a:gd name="connsiteX26" fmla="*/ 137781 w 584267"/>
                  <a:gd name="connsiteY26" fmla="*/ 344838 h 608556"/>
                  <a:gd name="connsiteX27" fmla="*/ 240315 w 584267"/>
                  <a:gd name="connsiteY27" fmla="*/ 447188 h 608556"/>
                  <a:gd name="connsiteX28" fmla="*/ 245936 w 584267"/>
                  <a:gd name="connsiteY28" fmla="*/ 484802 h 608556"/>
                  <a:gd name="connsiteX29" fmla="*/ 245936 w 584267"/>
                  <a:gd name="connsiteY29" fmla="*/ 592762 h 608556"/>
                  <a:gd name="connsiteX30" fmla="*/ 243854 w 584267"/>
                  <a:gd name="connsiteY30" fmla="*/ 601075 h 608556"/>
                  <a:gd name="connsiteX31" fmla="*/ 64914 w 584267"/>
                  <a:gd name="connsiteY31" fmla="*/ 379959 h 608556"/>
                  <a:gd name="connsiteX32" fmla="*/ 58668 w 584267"/>
                  <a:gd name="connsiteY32" fmla="*/ 368322 h 608556"/>
                  <a:gd name="connsiteX33" fmla="*/ 57523 w 584267"/>
                  <a:gd name="connsiteY33" fmla="*/ 381102 h 608556"/>
                  <a:gd name="connsiteX34" fmla="*/ 225637 w 584267"/>
                  <a:gd name="connsiteY34" fmla="*/ 608556 h 608556"/>
                  <a:gd name="connsiteX35" fmla="*/ 32852 w 584267"/>
                  <a:gd name="connsiteY35" fmla="*/ 465579 h 608556"/>
                  <a:gd name="connsiteX36" fmla="*/ 24108 w 584267"/>
                  <a:gd name="connsiteY36" fmla="*/ 266803 h 608556"/>
                  <a:gd name="connsiteX37" fmla="*/ 32007 w 584267"/>
                  <a:gd name="connsiteY37" fmla="*/ 259919 h 608556"/>
                  <a:gd name="connsiteX38" fmla="*/ 274656 w 584267"/>
                  <a:gd name="connsiteY38" fmla="*/ 196948 h 608556"/>
                  <a:gd name="connsiteX39" fmla="*/ 276946 w 584267"/>
                  <a:gd name="connsiteY39" fmla="*/ 196948 h 608556"/>
                  <a:gd name="connsiteX40" fmla="*/ 323064 w 584267"/>
                  <a:gd name="connsiteY40" fmla="*/ 243106 h 608556"/>
                  <a:gd name="connsiteX41" fmla="*/ 323064 w 584267"/>
                  <a:gd name="connsiteY41" fmla="*/ 270759 h 608556"/>
                  <a:gd name="connsiteX42" fmla="*/ 274656 w 584267"/>
                  <a:gd name="connsiteY42" fmla="*/ 270759 h 608556"/>
                  <a:gd name="connsiteX43" fmla="*/ 253808 w 584267"/>
                  <a:gd name="connsiteY43" fmla="*/ 196948 h 608556"/>
                  <a:gd name="connsiteX44" fmla="*/ 256098 w 584267"/>
                  <a:gd name="connsiteY44" fmla="*/ 196948 h 608556"/>
                  <a:gd name="connsiteX45" fmla="*/ 256098 w 584267"/>
                  <a:gd name="connsiteY45" fmla="*/ 270759 h 608556"/>
                  <a:gd name="connsiteX46" fmla="*/ 207690 w 584267"/>
                  <a:gd name="connsiteY46" fmla="*/ 270759 h 608556"/>
                  <a:gd name="connsiteX47" fmla="*/ 207690 w 584267"/>
                  <a:gd name="connsiteY47" fmla="*/ 243106 h 608556"/>
                  <a:gd name="connsiteX48" fmla="*/ 253808 w 584267"/>
                  <a:gd name="connsiteY48" fmla="*/ 196948 h 608556"/>
                  <a:gd name="connsiteX49" fmla="*/ 267670 w 584267"/>
                  <a:gd name="connsiteY49" fmla="*/ 0 h 608556"/>
                  <a:gd name="connsiteX50" fmla="*/ 312522 w 584267"/>
                  <a:gd name="connsiteY50" fmla="*/ 15795 h 608556"/>
                  <a:gd name="connsiteX51" fmla="*/ 445310 w 584267"/>
                  <a:gd name="connsiteY51" fmla="*/ 125946 h 608556"/>
                  <a:gd name="connsiteX52" fmla="*/ 479860 w 584267"/>
                  <a:gd name="connsiteY52" fmla="*/ 199622 h 608556"/>
                  <a:gd name="connsiteX53" fmla="*/ 479860 w 584267"/>
                  <a:gd name="connsiteY53" fmla="*/ 283378 h 608556"/>
                  <a:gd name="connsiteX54" fmla="*/ 406077 w 584267"/>
                  <a:gd name="connsiteY54" fmla="*/ 296992 h 608556"/>
                  <a:gd name="connsiteX55" fmla="*/ 406077 w 584267"/>
                  <a:gd name="connsiteY55" fmla="*/ 199622 h 608556"/>
                  <a:gd name="connsiteX56" fmla="*/ 398064 w 584267"/>
                  <a:gd name="connsiteY56" fmla="*/ 182580 h 608556"/>
                  <a:gd name="connsiteX57" fmla="*/ 267670 w 584267"/>
                  <a:gd name="connsiteY57" fmla="*/ 74403 h 608556"/>
                  <a:gd name="connsiteX58" fmla="*/ 137276 w 584267"/>
                  <a:gd name="connsiteY58" fmla="*/ 182580 h 608556"/>
                  <a:gd name="connsiteX59" fmla="*/ 129263 w 584267"/>
                  <a:gd name="connsiteY59" fmla="*/ 199622 h 608556"/>
                  <a:gd name="connsiteX60" fmla="*/ 129263 w 584267"/>
                  <a:gd name="connsiteY60" fmla="*/ 307383 h 608556"/>
                  <a:gd name="connsiteX61" fmla="*/ 55480 w 584267"/>
                  <a:gd name="connsiteY61" fmla="*/ 245657 h 608556"/>
                  <a:gd name="connsiteX62" fmla="*/ 55480 w 584267"/>
                  <a:gd name="connsiteY62" fmla="*/ 199622 h 608556"/>
                  <a:gd name="connsiteX63" fmla="*/ 90134 w 584267"/>
                  <a:gd name="connsiteY63" fmla="*/ 125946 h 608556"/>
                  <a:gd name="connsiteX64" fmla="*/ 222818 w 584267"/>
                  <a:gd name="connsiteY64" fmla="*/ 15795 h 608556"/>
                  <a:gd name="connsiteX65" fmla="*/ 267670 w 584267"/>
                  <a:gd name="connsiteY65" fmla="*/ 0 h 608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584267" h="608556">
                    <a:moveTo>
                      <a:pt x="582177" y="293917"/>
                    </a:moveTo>
                    <a:cubicBezTo>
                      <a:pt x="584155" y="294839"/>
                      <a:pt x="584753" y="297723"/>
                      <a:pt x="583869" y="302971"/>
                    </a:cubicBezTo>
                    <a:cubicBezTo>
                      <a:pt x="573043" y="369172"/>
                      <a:pt x="519229" y="585339"/>
                      <a:pt x="279094" y="594692"/>
                    </a:cubicBezTo>
                    <a:cubicBezTo>
                      <a:pt x="277324" y="594796"/>
                      <a:pt x="275763" y="594484"/>
                      <a:pt x="274201" y="594173"/>
                    </a:cubicBezTo>
                    <a:cubicBezTo>
                      <a:pt x="316982" y="575362"/>
                      <a:pt x="434083" y="514565"/>
                      <a:pt x="481444" y="395362"/>
                    </a:cubicBezTo>
                    <a:cubicBezTo>
                      <a:pt x="484046" y="388918"/>
                      <a:pt x="484567" y="383202"/>
                      <a:pt x="482901" y="382579"/>
                    </a:cubicBezTo>
                    <a:cubicBezTo>
                      <a:pt x="481236" y="382059"/>
                      <a:pt x="477385" y="386632"/>
                      <a:pt x="473950" y="392556"/>
                    </a:cubicBezTo>
                    <a:cubicBezTo>
                      <a:pt x="425444" y="474761"/>
                      <a:pt x="294811" y="562891"/>
                      <a:pt x="261711" y="583988"/>
                    </a:cubicBezTo>
                    <a:cubicBezTo>
                      <a:pt x="260566" y="581494"/>
                      <a:pt x="259837" y="578688"/>
                      <a:pt x="259837" y="575778"/>
                    </a:cubicBezTo>
                    <a:lnTo>
                      <a:pt x="259837" y="464577"/>
                    </a:lnTo>
                    <a:cubicBezTo>
                      <a:pt x="259837" y="453872"/>
                      <a:pt x="261711" y="436724"/>
                      <a:pt x="267019" y="427579"/>
                    </a:cubicBezTo>
                    <a:cubicBezTo>
                      <a:pt x="277220" y="409703"/>
                      <a:pt x="301785" y="380292"/>
                      <a:pt x="360492" y="347971"/>
                    </a:cubicBezTo>
                    <a:cubicBezTo>
                      <a:pt x="443556" y="302348"/>
                      <a:pt x="532448" y="319288"/>
                      <a:pt x="572210" y="296632"/>
                    </a:cubicBezTo>
                    <a:cubicBezTo>
                      <a:pt x="576842" y="294034"/>
                      <a:pt x="580199" y="292994"/>
                      <a:pt x="582177" y="293917"/>
                    </a:cubicBezTo>
                    <a:close/>
                    <a:moveTo>
                      <a:pt x="274656" y="289106"/>
                    </a:moveTo>
                    <a:lnTo>
                      <a:pt x="323064" y="289106"/>
                    </a:lnTo>
                    <a:lnTo>
                      <a:pt x="323064" y="331845"/>
                    </a:lnTo>
                    <a:cubicBezTo>
                      <a:pt x="302660" y="344427"/>
                      <a:pt x="286836" y="356698"/>
                      <a:pt x="274656" y="367928"/>
                    </a:cubicBezTo>
                    <a:close/>
                    <a:moveTo>
                      <a:pt x="207690" y="289106"/>
                    </a:moveTo>
                    <a:lnTo>
                      <a:pt x="256098" y="289106"/>
                    </a:lnTo>
                    <a:lnTo>
                      <a:pt x="256098" y="390148"/>
                    </a:lnTo>
                    <a:cubicBezTo>
                      <a:pt x="254328" y="392642"/>
                      <a:pt x="252767" y="395033"/>
                      <a:pt x="251413" y="397424"/>
                    </a:cubicBezTo>
                    <a:lnTo>
                      <a:pt x="244230" y="397424"/>
                    </a:lnTo>
                    <a:cubicBezTo>
                      <a:pt x="235798" y="384118"/>
                      <a:pt x="224034" y="369461"/>
                      <a:pt x="207690" y="354388"/>
                    </a:cubicBezTo>
                    <a:close/>
                    <a:moveTo>
                      <a:pt x="32007" y="259919"/>
                    </a:moveTo>
                    <a:cubicBezTo>
                      <a:pt x="34960" y="260049"/>
                      <a:pt x="38109" y="262491"/>
                      <a:pt x="41076" y="266907"/>
                    </a:cubicBezTo>
                    <a:cubicBezTo>
                      <a:pt x="52110" y="283325"/>
                      <a:pt x="77822" y="310445"/>
                      <a:pt x="137781" y="344838"/>
                    </a:cubicBezTo>
                    <a:cubicBezTo>
                      <a:pt x="205026" y="383388"/>
                      <a:pt x="230634" y="424328"/>
                      <a:pt x="240315" y="447188"/>
                    </a:cubicBezTo>
                    <a:cubicBezTo>
                      <a:pt x="244374" y="457059"/>
                      <a:pt x="245936" y="474204"/>
                      <a:pt x="245936" y="484802"/>
                    </a:cubicBezTo>
                    <a:lnTo>
                      <a:pt x="245936" y="592762"/>
                    </a:lnTo>
                    <a:cubicBezTo>
                      <a:pt x="245936" y="595879"/>
                      <a:pt x="245103" y="598685"/>
                      <a:pt x="243854" y="601075"/>
                    </a:cubicBezTo>
                    <a:cubicBezTo>
                      <a:pt x="202008" y="562006"/>
                      <a:pt x="87815" y="449889"/>
                      <a:pt x="64914" y="379959"/>
                    </a:cubicBezTo>
                    <a:cubicBezTo>
                      <a:pt x="62728" y="373413"/>
                      <a:pt x="60334" y="368010"/>
                      <a:pt x="58668" y="368322"/>
                    </a:cubicBezTo>
                    <a:cubicBezTo>
                      <a:pt x="56899" y="368529"/>
                      <a:pt x="56274" y="374244"/>
                      <a:pt x="57523" y="381102"/>
                    </a:cubicBezTo>
                    <a:cubicBezTo>
                      <a:pt x="79279" y="494777"/>
                      <a:pt x="177025" y="574890"/>
                      <a:pt x="225637" y="608556"/>
                    </a:cubicBezTo>
                    <a:cubicBezTo>
                      <a:pt x="154540" y="593490"/>
                      <a:pt x="100410" y="549744"/>
                      <a:pt x="32852" y="465579"/>
                    </a:cubicBezTo>
                    <a:cubicBezTo>
                      <a:pt x="-24400" y="394402"/>
                      <a:pt x="7037" y="304003"/>
                      <a:pt x="24108" y="266803"/>
                    </a:cubicBezTo>
                    <a:cubicBezTo>
                      <a:pt x="26294" y="261972"/>
                      <a:pt x="29053" y="259789"/>
                      <a:pt x="32007" y="259919"/>
                    </a:cubicBezTo>
                    <a:close/>
                    <a:moveTo>
                      <a:pt x="274656" y="196948"/>
                    </a:moveTo>
                    <a:lnTo>
                      <a:pt x="276946" y="196948"/>
                    </a:lnTo>
                    <a:cubicBezTo>
                      <a:pt x="302452" y="196948"/>
                      <a:pt x="323064" y="217636"/>
                      <a:pt x="323064" y="243106"/>
                    </a:cubicBezTo>
                    <a:lnTo>
                      <a:pt x="323064" y="270759"/>
                    </a:lnTo>
                    <a:lnTo>
                      <a:pt x="274656" y="270759"/>
                    </a:lnTo>
                    <a:close/>
                    <a:moveTo>
                      <a:pt x="253808" y="196948"/>
                    </a:moveTo>
                    <a:lnTo>
                      <a:pt x="256098" y="196948"/>
                    </a:lnTo>
                    <a:lnTo>
                      <a:pt x="256098" y="270759"/>
                    </a:lnTo>
                    <a:lnTo>
                      <a:pt x="207690" y="270759"/>
                    </a:lnTo>
                    <a:lnTo>
                      <a:pt x="207690" y="243106"/>
                    </a:lnTo>
                    <a:cubicBezTo>
                      <a:pt x="207690" y="217636"/>
                      <a:pt x="228302" y="196948"/>
                      <a:pt x="253808" y="196948"/>
                    </a:cubicBezTo>
                    <a:close/>
                    <a:moveTo>
                      <a:pt x="267670" y="0"/>
                    </a:moveTo>
                    <a:cubicBezTo>
                      <a:pt x="284321" y="0"/>
                      <a:pt x="300243" y="5611"/>
                      <a:pt x="312522" y="15795"/>
                    </a:cubicBezTo>
                    <a:lnTo>
                      <a:pt x="445310" y="125946"/>
                    </a:lnTo>
                    <a:cubicBezTo>
                      <a:pt x="465291" y="142572"/>
                      <a:pt x="479860" y="173539"/>
                      <a:pt x="479860" y="199622"/>
                    </a:cubicBezTo>
                    <a:lnTo>
                      <a:pt x="479860" y="283378"/>
                    </a:lnTo>
                    <a:cubicBezTo>
                      <a:pt x="457070" y="285976"/>
                      <a:pt x="431990" y="289613"/>
                      <a:pt x="406077" y="296992"/>
                    </a:cubicBezTo>
                    <a:lnTo>
                      <a:pt x="406077" y="199622"/>
                    </a:lnTo>
                    <a:cubicBezTo>
                      <a:pt x="406077" y="195258"/>
                      <a:pt x="401499" y="185386"/>
                      <a:pt x="398064" y="182580"/>
                    </a:cubicBezTo>
                    <a:lnTo>
                      <a:pt x="267670" y="74403"/>
                    </a:lnTo>
                    <a:lnTo>
                      <a:pt x="137276" y="182580"/>
                    </a:lnTo>
                    <a:cubicBezTo>
                      <a:pt x="133945" y="185386"/>
                      <a:pt x="129263" y="195258"/>
                      <a:pt x="129263" y="199622"/>
                    </a:cubicBezTo>
                    <a:lnTo>
                      <a:pt x="129263" y="307383"/>
                    </a:lnTo>
                    <a:cubicBezTo>
                      <a:pt x="82849" y="278702"/>
                      <a:pt x="63285" y="256984"/>
                      <a:pt x="55480" y="245657"/>
                    </a:cubicBezTo>
                    <a:lnTo>
                      <a:pt x="55480" y="199622"/>
                    </a:lnTo>
                    <a:cubicBezTo>
                      <a:pt x="55480" y="173539"/>
                      <a:pt x="70049" y="142572"/>
                      <a:pt x="90134" y="125946"/>
                    </a:cubicBezTo>
                    <a:lnTo>
                      <a:pt x="222818" y="15795"/>
                    </a:lnTo>
                    <a:cubicBezTo>
                      <a:pt x="235097" y="5611"/>
                      <a:pt x="251019" y="0"/>
                      <a:pt x="2676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0" name="椭圆 69">
                <a:extLst>
                  <a:ext uri="{FF2B5EF4-FFF2-40B4-BE49-F238E27FC236}">
                    <a16:creationId xmlns:a16="http://schemas.microsoft.com/office/drawing/2014/main" id="{6538DABC-B6A2-41D6-9D0F-054130BCA9CF}"/>
                  </a:ext>
                </a:extLst>
              </p:cNvPr>
              <p:cNvSpPr/>
              <p:nvPr/>
            </p:nvSpPr>
            <p:spPr>
              <a:xfrm>
                <a:off x="719138" y="4569002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71" name="任意多边形: 形状 159">
                <a:extLst>
                  <a:ext uri="{FF2B5EF4-FFF2-40B4-BE49-F238E27FC236}">
                    <a16:creationId xmlns:a16="http://schemas.microsoft.com/office/drawing/2014/main" id="{2D304A79-79CA-216E-F38B-B5D581104AB4}"/>
                  </a:ext>
                </a:extLst>
              </p:cNvPr>
              <p:cNvSpPr/>
              <p:nvPr/>
            </p:nvSpPr>
            <p:spPr bwMode="auto">
              <a:xfrm>
                <a:off x="884700" y="4720077"/>
                <a:ext cx="158733" cy="179973"/>
              </a:xfrm>
              <a:custGeom>
                <a:avLst/>
                <a:gdLst>
                  <a:gd name="T0" fmla="*/ 2125 w 2288"/>
                  <a:gd name="T1" fmla="*/ 924 h 2598"/>
                  <a:gd name="T2" fmla="*/ 1863 w 2288"/>
                  <a:gd name="T3" fmla="*/ 1258 h 2598"/>
                  <a:gd name="T4" fmla="*/ 1848 w 2288"/>
                  <a:gd name="T5" fmla="*/ 1586 h 2598"/>
                  <a:gd name="T6" fmla="*/ 1899 w 2288"/>
                  <a:gd name="T7" fmla="*/ 1716 h 2598"/>
                  <a:gd name="T8" fmla="*/ 1211 w 2288"/>
                  <a:gd name="T9" fmla="*/ 2079 h 2598"/>
                  <a:gd name="T10" fmla="*/ 1176 w 2288"/>
                  <a:gd name="T11" fmla="*/ 2038 h 2598"/>
                  <a:gd name="T12" fmla="*/ 1200 w 2288"/>
                  <a:gd name="T13" fmla="*/ 965 h 2598"/>
                  <a:gd name="T14" fmla="*/ 1409 w 2288"/>
                  <a:gd name="T15" fmla="*/ 1012 h 2598"/>
                  <a:gd name="T16" fmla="*/ 1522 w 2288"/>
                  <a:gd name="T17" fmla="*/ 978 h 2598"/>
                  <a:gd name="T18" fmla="*/ 1526 w 2288"/>
                  <a:gd name="T19" fmla="*/ 847 h 2598"/>
                  <a:gd name="T20" fmla="*/ 1387 w 2288"/>
                  <a:gd name="T21" fmla="*/ 828 h 2598"/>
                  <a:gd name="T22" fmla="*/ 1193 w 2288"/>
                  <a:gd name="T23" fmla="*/ 584 h 2598"/>
                  <a:gd name="T24" fmla="*/ 1375 w 2288"/>
                  <a:gd name="T25" fmla="*/ 124 h 2598"/>
                  <a:gd name="T26" fmla="*/ 1109 w 2288"/>
                  <a:gd name="T27" fmla="*/ 37 h 2598"/>
                  <a:gd name="T28" fmla="*/ 1013 w 2288"/>
                  <a:gd name="T29" fmla="*/ 570 h 2598"/>
                  <a:gd name="T30" fmla="*/ 1056 w 2288"/>
                  <a:gd name="T31" fmla="*/ 808 h 2598"/>
                  <a:gd name="T32" fmla="*/ 891 w 2288"/>
                  <a:gd name="T33" fmla="*/ 784 h 2598"/>
                  <a:gd name="T34" fmla="*/ 748 w 2288"/>
                  <a:gd name="T35" fmla="*/ 921 h 2598"/>
                  <a:gd name="T36" fmla="*/ 899 w 2288"/>
                  <a:gd name="T37" fmla="*/ 946 h 2598"/>
                  <a:gd name="T38" fmla="*/ 1024 w 2288"/>
                  <a:gd name="T39" fmla="*/ 1479 h 2598"/>
                  <a:gd name="T40" fmla="*/ 1022 w 2288"/>
                  <a:gd name="T41" fmla="*/ 2081 h 2598"/>
                  <a:gd name="T42" fmla="*/ 434 w 2288"/>
                  <a:gd name="T43" fmla="*/ 1569 h 2598"/>
                  <a:gd name="T44" fmla="*/ 395 w 2288"/>
                  <a:gd name="T45" fmla="*/ 1470 h 2598"/>
                  <a:gd name="T46" fmla="*/ 88 w 2288"/>
                  <a:gd name="T47" fmla="*/ 1148 h 2598"/>
                  <a:gd name="T48" fmla="*/ 101 w 2288"/>
                  <a:gd name="T49" fmla="*/ 1658 h 2598"/>
                  <a:gd name="T50" fmla="*/ 906 w 2288"/>
                  <a:gd name="T51" fmla="*/ 2228 h 2598"/>
                  <a:gd name="T52" fmla="*/ 1177 w 2288"/>
                  <a:gd name="T53" fmla="*/ 2500 h 2598"/>
                  <a:gd name="T54" fmla="*/ 1223 w 2288"/>
                  <a:gd name="T55" fmla="*/ 2405 h 2598"/>
                  <a:gd name="T56" fmla="*/ 1273 w 2288"/>
                  <a:gd name="T57" fmla="*/ 2328 h 2598"/>
                  <a:gd name="T58" fmla="*/ 1280 w 2288"/>
                  <a:gd name="T59" fmla="*/ 2234 h 2598"/>
                  <a:gd name="T60" fmla="*/ 2094 w 2288"/>
                  <a:gd name="T61" fmla="*/ 1624 h 2598"/>
                  <a:gd name="T62" fmla="*/ 2274 w 2288"/>
                  <a:gd name="T63" fmla="*/ 1517 h 2598"/>
                  <a:gd name="T64" fmla="*/ 1065 w 2288"/>
                  <a:gd name="T65" fmla="*/ 420 h 2598"/>
                  <a:gd name="T66" fmla="*/ 1131 w 2288"/>
                  <a:gd name="T67" fmla="*/ 148 h 2598"/>
                  <a:gd name="T68" fmla="*/ 1165 w 2288"/>
                  <a:gd name="T69" fmla="*/ 430 h 2598"/>
                  <a:gd name="T70" fmla="*/ 1065 w 2288"/>
                  <a:gd name="T71" fmla="*/ 420 h 2598"/>
                  <a:gd name="T72" fmla="*/ 1040 w 2288"/>
                  <a:gd name="T73" fmla="*/ 2287 h 2598"/>
                  <a:gd name="T74" fmla="*/ 1032 w 2288"/>
                  <a:gd name="T75" fmla="*/ 2241 h 2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288" h="2598">
                    <a:moveTo>
                      <a:pt x="2281" y="1465"/>
                    </a:moveTo>
                    <a:cubicBezTo>
                      <a:pt x="2220" y="1286"/>
                      <a:pt x="2159" y="1111"/>
                      <a:pt x="2125" y="924"/>
                    </a:cubicBezTo>
                    <a:cubicBezTo>
                      <a:pt x="2112" y="850"/>
                      <a:pt x="2015" y="868"/>
                      <a:pt x="1992" y="924"/>
                    </a:cubicBezTo>
                    <a:cubicBezTo>
                      <a:pt x="1948" y="1035"/>
                      <a:pt x="1904" y="1146"/>
                      <a:pt x="1863" y="1258"/>
                    </a:cubicBezTo>
                    <a:cubicBezTo>
                      <a:pt x="1840" y="1319"/>
                      <a:pt x="1790" y="1411"/>
                      <a:pt x="1809" y="1480"/>
                    </a:cubicBezTo>
                    <a:cubicBezTo>
                      <a:pt x="1783" y="1516"/>
                      <a:pt x="1783" y="1565"/>
                      <a:pt x="1848" y="1586"/>
                    </a:cubicBezTo>
                    <a:cubicBezTo>
                      <a:pt x="1878" y="1596"/>
                      <a:pt x="1908" y="1602"/>
                      <a:pt x="1938" y="1607"/>
                    </a:cubicBezTo>
                    <a:cubicBezTo>
                      <a:pt x="1927" y="1644"/>
                      <a:pt x="1916" y="1681"/>
                      <a:pt x="1899" y="1716"/>
                    </a:cubicBezTo>
                    <a:cubicBezTo>
                      <a:pt x="1861" y="1789"/>
                      <a:pt x="1799" y="1850"/>
                      <a:pt x="1734" y="1899"/>
                    </a:cubicBezTo>
                    <a:cubicBezTo>
                      <a:pt x="1586" y="2012"/>
                      <a:pt x="1393" y="2062"/>
                      <a:pt x="1211" y="2079"/>
                    </a:cubicBezTo>
                    <a:cubicBezTo>
                      <a:pt x="1201" y="2080"/>
                      <a:pt x="1190" y="2080"/>
                      <a:pt x="1180" y="2081"/>
                    </a:cubicBezTo>
                    <a:cubicBezTo>
                      <a:pt x="1178" y="2066"/>
                      <a:pt x="1177" y="2052"/>
                      <a:pt x="1176" y="2038"/>
                    </a:cubicBezTo>
                    <a:cubicBezTo>
                      <a:pt x="1167" y="1852"/>
                      <a:pt x="1173" y="1665"/>
                      <a:pt x="1178" y="1479"/>
                    </a:cubicBezTo>
                    <a:cubicBezTo>
                      <a:pt x="1183" y="1309"/>
                      <a:pt x="1195" y="1137"/>
                      <a:pt x="1200" y="965"/>
                    </a:cubicBezTo>
                    <a:cubicBezTo>
                      <a:pt x="1262" y="972"/>
                      <a:pt x="1326" y="981"/>
                      <a:pt x="1388" y="979"/>
                    </a:cubicBezTo>
                    <a:cubicBezTo>
                      <a:pt x="1391" y="992"/>
                      <a:pt x="1399" y="1003"/>
                      <a:pt x="1409" y="1012"/>
                    </a:cubicBezTo>
                    <a:cubicBezTo>
                      <a:pt x="1434" y="1041"/>
                      <a:pt x="1476" y="1041"/>
                      <a:pt x="1501" y="1012"/>
                    </a:cubicBezTo>
                    <a:cubicBezTo>
                      <a:pt x="1511" y="1003"/>
                      <a:pt x="1519" y="991"/>
                      <a:pt x="1522" y="978"/>
                    </a:cubicBezTo>
                    <a:cubicBezTo>
                      <a:pt x="1528" y="956"/>
                      <a:pt x="1526" y="931"/>
                      <a:pt x="1526" y="908"/>
                    </a:cubicBezTo>
                    <a:lnTo>
                      <a:pt x="1526" y="847"/>
                    </a:lnTo>
                    <a:cubicBezTo>
                      <a:pt x="1526" y="809"/>
                      <a:pt x="1493" y="776"/>
                      <a:pt x="1455" y="776"/>
                    </a:cubicBezTo>
                    <a:cubicBezTo>
                      <a:pt x="1423" y="776"/>
                      <a:pt x="1395" y="799"/>
                      <a:pt x="1387" y="828"/>
                    </a:cubicBezTo>
                    <a:cubicBezTo>
                      <a:pt x="1327" y="813"/>
                      <a:pt x="1264" y="812"/>
                      <a:pt x="1202" y="810"/>
                    </a:cubicBezTo>
                    <a:cubicBezTo>
                      <a:pt x="1202" y="735"/>
                      <a:pt x="1199" y="659"/>
                      <a:pt x="1193" y="584"/>
                    </a:cubicBezTo>
                    <a:cubicBezTo>
                      <a:pt x="1297" y="558"/>
                      <a:pt x="1391" y="480"/>
                      <a:pt x="1431" y="385"/>
                    </a:cubicBezTo>
                    <a:cubicBezTo>
                      <a:pt x="1470" y="292"/>
                      <a:pt x="1441" y="197"/>
                      <a:pt x="1375" y="124"/>
                    </a:cubicBezTo>
                    <a:cubicBezTo>
                      <a:pt x="1315" y="57"/>
                      <a:pt x="1196" y="0"/>
                      <a:pt x="1109" y="37"/>
                    </a:cubicBezTo>
                    <a:cubicBezTo>
                      <a:pt x="1109" y="37"/>
                      <a:pt x="1109" y="37"/>
                      <a:pt x="1109" y="37"/>
                    </a:cubicBezTo>
                    <a:cubicBezTo>
                      <a:pt x="988" y="48"/>
                      <a:pt x="885" y="127"/>
                      <a:pt x="860" y="255"/>
                    </a:cubicBezTo>
                    <a:cubicBezTo>
                      <a:pt x="837" y="376"/>
                      <a:pt x="900" y="516"/>
                      <a:pt x="1013" y="570"/>
                    </a:cubicBezTo>
                    <a:cubicBezTo>
                      <a:pt x="1033" y="580"/>
                      <a:pt x="1055" y="586"/>
                      <a:pt x="1077" y="590"/>
                    </a:cubicBezTo>
                    <a:cubicBezTo>
                      <a:pt x="1068" y="662"/>
                      <a:pt x="1062" y="735"/>
                      <a:pt x="1056" y="808"/>
                    </a:cubicBezTo>
                    <a:cubicBezTo>
                      <a:pt x="1001" y="808"/>
                      <a:pt x="947" y="810"/>
                      <a:pt x="892" y="813"/>
                    </a:cubicBezTo>
                    <a:cubicBezTo>
                      <a:pt x="892" y="803"/>
                      <a:pt x="891" y="793"/>
                      <a:pt x="891" y="784"/>
                    </a:cubicBezTo>
                    <a:cubicBezTo>
                      <a:pt x="896" y="691"/>
                      <a:pt x="748" y="690"/>
                      <a:pt x="747" y="784"/>
                    </a:cubicBezTo>
                    <a:cubicBezTo>
                      <a:pt x="747" y="829"/>
                      <a:pt x="742" y="876"/>
                      <a:pt x="748" y="921"/>
                    </a:cubicBezTo>
                    <a:cubicBezTo>
                      <a:pt x="756" y="983"/>
                      <a:pt x="811" y="1002"/>
                      <a:pt x="851" y="981"/>
                    </a:cubicBezTo>
                    <a:cubicBezTo>
                      <a:pt x="872" y="980"/>
                      <a:pt x="891" y="967"/>
                      <a:pt x="899" y="946"/>
                    </a:cubicBezTo>
                    <a:cubicBezTo>
                      <a:pt x="948" y="949"/>
                      <a:pt x="998" y="951"/>
                      <a:pt x="1047" y="954"/>
                    </a:cubicBezTo>
                    <a:cubicBezTo>
                      <a:pt x="1037" y="1129"/>
                      <a:pt x="1031" y="1305"/>
                      <a:pt x="1024" y="1479"/>
                    </a:cubicBezTo>
                    <a:cubicBezTo>
                      <a:pt x="1017" y="1665"/>
                      <a:pt x="1014" y="1851"/>
                      <a:pt x="1021" y="2038"/>
                    </a:cubicBezTo>
                    <a:cubicBezTo>
                      <a:pt x="1022" y="2051"/>
                      <a:pt x="1022" y="2066"/>
                      <a:pt x="1022" y="2081"/>
                    </a:cubicBezTo>
                    <a:cubicBezTo>
                      <a:pt x="722" y="2061"/>
                      <a:pt x="421" y="1927"/>
                      <a:pt x="289" y="1649"/>
                    </a:cubicBezTo>
                    <a:cubicBezTo>
                      <a:pt x="342" y="1639"/>
                      <a:pt x="422" y="1633"/>
                      <a:pt x="434" y="1569"/>
                    </a:cubicBezTo>
                    <a:cubicBezTo>
                      <a:pt x="439" y="1539"/>
                      <a:pt x="429" y="1506"/>
                      <a:pt x="402" y="1492"/>
                    </a:cubicBezTo>
                    <a:cubicBezTo>
                      <a:pt x="401" y="1485"/>
                      <a:pt x="399" y="1478"/>
                      <a:pt x="395" y="1470"/>
                    </a:cubicBezTo>
                    <a:cubicBezTo>
                      <a:pt x="338" y="1362"/>
                      <a:pt x="258" y="1263"/>
                      <a:pt x="215" y="1148"/>
                    </a:cubicBezTo>
                    <a:cubicBezTo>
                      <a:pt x="192" y="1085"/>
                      <a:pt x="111" y="1085"/>
                      <a:pt x="88" y="1148"/>
                    </a:cubicBezTo>
                    <a:cubicBezTo>
                      <a:pt x="29" y="1306"/>
                      <a:pt x="0" y="1457"/>
                      <a:pt x="39" y="1624"/>
                    </a:cubicBezTo>
                    <a:cubicBezTo>
                      <a:pt x="45" y="1653"/>
                      <a:pt x="75" y="1663"/>
                      <a:pt x="101" y="1658"/>
                    </a:cubicBezTo>
                    <a:cubicBezTo>
                      <a:pt x="125" y="1661"/>
                      <a:pt x="149" y="1661"/>
                      <a:pt x="172" y="1661"/>
                    </a:cubicBezTo>
                    <a:cubicBezTo>
                      <a:pt x="253" y="2008"/>
                      <a:pt x="572" y="2179"/>
                      <a:pt x="906" y="2228"/>
                    </a:cubicBezTo>
                    <a:cubicBezTo>
                      <a:pt x="931" y="2337"/>
                      <a:pt x="982" y="2443"/>
                      <a:pt x="1043" y="2536"/>
                    </a:cubicBezTo>
                    <a:cubicBezTo>
                      <a:pt x="1083" y="2598"/>
                      <a:pt x="1172" y="2572"/>
                      <a:pt x="1177" y="2500"/>
                    </a:cubicBezTo>
                    <a:cubicBezTo>
                      <a:pt x="1177" y="2509"/>
                      <a:pt x="1185" y="2477"/>
                      <a:pt x="1189" y="2468"/>
                    </a:cubicBezTo>
                    <a:cubicBezTo>
                      <a:pt x="1199" y="2446"/>
                      <a:pt x="1211" y="2426"/>
                      <a:pt x="1223" y="2405"/>
                    </a:cubicBezTo>
                    <a:cubicBezTo>
                      <a:pt x="1234" y="2386"/>
                      <a:pt x="1247" y="2368"/>
                      <a:pt x="1259" y="2349"/>
                    </a:cubicBezTo>
                    <a:cubicBezTo>
                      <a:pt x="1264" y="2342"/>
                      <a:pt x="1268" y="2335"/>
                      <a:pt x="1273" y="2328"/>
                    </a:cubicBezTo>
                    <a:cubicBezTo>
                      <a:pt x="1277" y="2322"/>
                      <a:pt x="1293" y="2305"/>
                      <a:pt x="1277" y="2322"/>
                    </a:cubicBezTo>
                    <a:cubicBezTo>
                      <a:pt x="1304" y="2294"/>
                      <a:pt x="1300" y="2258"/>
                      <a:pt x="1280" y="2234"/>
                    </a:cubicBezTo>
                    <a:cubicBezTo>
                      <a:pt x="1483" y="2210"/>
                      <a:pt x="1683" y="2139"/>
                      <a:pt x="1845" y="2015"/>
                    </a:cubicBezTo>
                    <a:cubicBezTo>
                      <a:pt x="1948" y="1936"/>
                      <a:pt x="2086" y="1773"/>
                      <a:pt x="2094" y="1624"/>
                    </a:cubicBezTo>
                    <a:cubicBezTo>
                      <a:pt x="2146" y="1628"/>
                      <a:pt x="2201" y="1630"/>
                      <a:pt x="2245" y="1609"/>
                    </a:cubicBezTo>
                    <a:cubicBezTo>
                      <a:pt x="2278" y="1594"/>
                      <a:pt x="2287" y="1550"/>
                      <a:pt x="2274" y="1517"/>
                    </a:cubicBezTo>
                    <a:cubicBezTo>
                      <a:pt x="2284" y="1503"/>
                      <a:pt x="2288" y="1485"/>
                      <a:pt x="2281" y="1465"/>
                    </a:cubicBezTo>
                    <a:close/>
                    <a:moveTo>
                      <a:pt x="1065" y="420"/>
                    </a:moveTo>
                    <a:cubicBezTo>
                      <a:pt x="1019" y="392"/>
                      <a:pt x="1002" y="323"/>
                      <a:pt x="1010" y="274"/>
                    </a:cubicBezTo>
                    <a:cubicBezTo>
                      <a:pt x="1021" y="207"/>
                      <a:pt x="1073" y="171"/>
                      <a:pt x="1131" y="148"/>
                    </a:cubicBezTo>
                    <a:cubicBezTo>
                      <a:pt x="1208" y="195"/>
                      <a:pt x="1340" y="234"/>
                      <a:pt x="1280" y="343"/>
                    </a:cubicBezTo>
                    <a:cubicBezTo>
                      <a:pt x="1258" y="383"/>
                      <a:pt x="1213" y="417"/>
                      <a:pt x="1165" y="430"/>
                    </a:cubicBezTo>
                    <a:cubicBezTo>
                      <a:pt x="1148" y="418"/>
                      <a:pt x="1121" y="420"/>
                      <a:pt x="1105" y="434"/>
                    </a:cubicBezTo>
                    <a:cubicBezTo>
                      <a:pt x="1091" y="432"/>
                      <a:pt x="1077" y="428"/>
                      <a:pt x="1065" y="420"/>
                    </a:cubicBezTo>
                    <a:close/>
                    <a:moveTo>
                      <a:pt x="1032" y="2241"/>
                    </a:moveTo>
                    <a:cubicBezTo>
                      <a:pt x="1034" y="2257"/>
                      <a:pt x="1037" y="2272"/>
                      <a:pt x="1040" y="2287"/>
                    </a:cubicBezTo>
                    <a:cubicBezTo>
                      <a:pt x="1029" y="2271"/>
                      <a:pt x="1019" y="2255"/>
                      <a:pt x="1010" y="2239"/>
                    </a:cubicBezTo>
                    <a:cubicBezTo>
                      <a:pt x="1017" y="2240"/>
                      <a:pt x="1025" y="2241"/>
                      <a:pt x="1032" y="22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7A2ADB56-D77B-0DC7-3D85-8FC358AB71D5}"/>
                  </a:ext>
                </a:extLst>
              </p:cNvPr>
              <p:cNvSpPr/>
              <p:nvPr/>
            </p:nvSpPr>
            <p:spPr>
              <a:xfrm>
                <a:off x="3548834" y="4587784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3" name="任意多边形: 形状 161">
                <a:extLst>
                  <a:ext uri="{FF2B5EF4-FFF2-40B4-BE49-F238E27FC236}">
                    <a16:creationId xmlns:a16="http://schemas.microsoft.com/office/drawing/2014/main" id="{2139420A-A9E3-2E07-A0AF-787FB8519FE5}"/>
                  </a:ext>
                </a:extLst>
              </p:cNvPr>
              <p:cNvSpPr/>
              <p:nvPr/>
            </p:nvSpPr>
            <p:spPr bwMode="auto">
              <a:xfrm>
                <a:off x="3705502" y="4738859"/>
                <a:ext cx="176520" cy="179973"/>
              </a:xfrm>
              <a:custGeom>
                <a:avLst/>
                <a:gdLst>
                  <a:gd name="T0" fmla="*/ 2828 w 2998"/>
                  <a:gd name="T1" fmla="*/ 429 h 3061"/>
                  <a:gd name="T2" fmla="*/ 2756 w 2998"/>
                  <a:gd name="T3" fmla="*/ 347 h 3061"/>
                  <a:gd name="T4" fmla="*/ 1526 w 2998"/>
                  <a:gd name="T5" fmla="*/ 5 h 3061"/>
                  <a:gd name="T6" fmla="*/ 1472 w 2998"/>
                  <a:gd name="T7" fmla="*/ 5 h 3061"/>
                  <a:gd name="T8" fmla="*/ 242 w 2998"/>
                  <a:gd name="T9" fmla="*/ 347 h 3061"/>
                  <a:gd name="T10" fmla="*/ 170 w 2998"/>
                  <a:gd name="T11" fmla="*/ 429 h 3061"/>
                  <a:gd name="T12" fmla="*/ 418 w 2998"/>
                  <a:gd name="T13" fmla="*/ 2295 h 3061"/>
                  <a:gd name="T14" fmla="*/ 1476 w 2998"/>
                  <a:gd name="T15" fmla="*/ 3058 h 3061"/>
                  <a:gd name="T16" fmla="*/ 1499 w 2998"/>
                  <a:gd name="T17" fmla="*/ 3061 h 3061"/>
                  <a:gd name="T18" fmla="*/ 1522 w 2998"/>
                  <a:gd name="T19" fmla="*/ 3058 h 3061"/>
                  <a:gd name="T20" fmla="*/ 2580 w 2998"/>
                  <a:gd name="T21" fmla="*/ 2295 h 3061"/>
                  <a:gd name="T22" fmla="*/ 2828 w 2998"/>
                  <a:gd name="T23" fmla="*/ 429 h 3061"/>
                  <a:gd name="T24" fmla="*/ 2401 w 2998"/>
                  <a:gd name="T25" fmla="*/ 2171 h 3061"/>
                  <a:gd name="T26" fmla="*/ 1498 w 2998"/>
                  <a:gd name="T27" fmla="*/ 2824 h 3061"/>
                  <a:gd name="T28" fmla="*/ 1498 w 2998"/>
                  <a:gd name="T29" fmla="*/ 1531 h 3061"/>
                  <a:gd name="T30" fmla="*/ 381 w 2998"/>
                  <a:gd name="T31" fmla="*/ 1531 h 3061"/>
                  <a:gd name="T32" fmla="*/ 386 w 2998"/>
                  <a:gd name="T33" fmla="*/ 547 h 3061"/>
                  <a:gd name="T34" fmla="*/ 1498 w 2998"/>
                  <a:gd name="T35" fmla="*/ 238 h 3061"/>
                  <a:gd name="T36" fmla="*/ 1498 w 2998"/>
                  <a:gd name="T37" fmla="*/ 1531 h 3061"/>
                  <a:gd name="T38" fmla="*/ 2614 w 2998"/>
                  <a:gd name="T39" fmla="*/ 1531 h 3061"/>
                  <a:gd name="T40" fmla="*/ 2401 w 2998"/>
                  <a:gd name="T41" fmla="*/ 2171 h 3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98" h="3061">
                    <a:moveTo>
                      <a:pt x="2828" y="429"/>
                    </a:moveTo>
                    <a:cubicBezTo>
                      <a:pt x="2822" y="390"/>
                      <a:pt x="2794" y="357"/>
                      <a:pt x="2756" y="347"/>
                    </a:cubicBezTo>
                    <a:lnTo>
                      <a:pt x="1526" y="5"/>
                    </a:lnTo>
                    <a:cubicBezTo>
                      <a:pt x="1508" y="0"/>
                      <a:pt x="1490" y="0"/>
                      <a:pt x="1472" y="5"/>
                    </a:cubicBezTo>
                    <a:lnTo>
                      <a:pt x="242" y="347"/>
                    </a:lnTo>
                    <a:cubicBezTo>
                      <a:pt x="204" y="357"/>
                      <a:pt x="176" y="390"/>
                      <a:pt x="170" y="429"/>
                    </a:cubicBezTo>
                    <a:cubicBezTo>
                      <a:pt x="163" y="481"/>
                      <a:pt x="0" y="1693"/>
                      <a:pt x="418" y="2295"/>
                    </a:cubicBezTo>
                    <a:cubicBezTo>
                      <a:pt x="835" y="2898"/>
                      <a:pt x="1450" y="3052"/>
                      <a:pt x="1476" y="3058"/>
                    </a:cubicBezTo>
                    <a:cubicBezTo>
                      <a:pt x="1483" y="3060"/>
                      <a:pt x="1491" y="3061"/>
                      <a:pt x="1499" y="3061"/>
                    </a:cubicBezTo>
                    <a:cubicBezTo>
                      <a:pt x="1507" y="3061"/>
                      <a:pt x="1515" y="3060"/>
                      <a:pt x="1522" y="3058"/>
                    </a:cubicBezTo>
                    <a:cubicBezTo>
                      <a:pt x="1548" y="3052"/>
                      <a:pt x="2164" y="2898"/>
                      <a:pt x="2580" y="2295"/>
                    </a:cubicBezTo>
                    <a:cubicBezTo>
                      <a:pt x="2998" y="1693"/>
                      <a:pt x="2835" y="481"/>
                      <a:pt x="2828" y="429"/>
                    </a:cubicBezTo>
                    <a:close/>
                    <a:moveTo>
                      <a:pt x="2401" y="2171"/>
                    </a:moveTo>
                    <a:cubicBezTo>
                      <a:pt x="2039" y="2693"/>
                      <a:pt x="1498" y="2824"/>
                      <a:pt x="1498" y="2824"/>
                    </a:cubicBezTo>
                    <a:lnTo>
                      <a:pt x="1498" y="1531"/>
                    </a:lnTo>
                    <a:lnTo>
                      <a:pt x="381" y="1531"/>
                    </a:lnTo>
                    <a:cubicBezTo>
                      <a:pt x="316" y="1046"/>
                      <a:pt x="386" y="547"/>
                      <a:pt x="386" y="547"/>
                    </a:cubicBezTo>
                    <a:lnTo>
                      <a:pt x="1498" y="238"/>
                    </a:lnTo>
                    <a:lnTo>
                      <a:pt x="1498" y="1531"/>
                    </a:lnTo>
                    <a:lnTo>
                      <a:pt x="2614" y="1531"/>
                    </a:lnTo>
                    <a:cubicBezTo>
                      <a:pt x="2582" y="1767"/>
                      <a:pt x="2519" y="2000"/>
                      <a:pt x="2401" y="217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4" name="椭圆 73">
                <a:extLst>
                  <a:ext uri="{FF2B5EF4-FFF2-40B4-BE49-F238E27FC236}">
                    <a16:creationId xmlns:a16="http://schemas.microsoft.com/office/drawing/2014/main" id="{DA984948-60F8-0105-49AA-97ECB12EC5D4}"/>
                  </a:ext>
                </a:extLst>
              </p:cNvPr>
              <p:cNvSpPr/>
              <p:nvPr/>
            </p:nvSpPr>
            <p:spPr>
              <a:xfrm>
                <a:off x="6378530" y="4574832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75" name="任意多边形: 形状 162">
                <a:extLst>
                  <a:ext uri="{FF2B5EF4-FFF2-40B4-BE49-F238E27FC236}">
                    <a16:creationId xmlns:a16="http://schemas.microsoft.com/office/drawing/2014/main" id="{72866376-2311-8A50-D405-5D79E933B2D0}"/>
                  </a:ext>
                </a:extLst>
              </p:cNvPr>
              <p:cNvSpPr/>
              <p:nvPr/>
            </p:nvSpPr>
            <p:spPr bwMode="auto">
              <a:xfrm>
                <a:off x="6533472" y="4745772"/>
                <a:ext cx="179973" cy="177806"/>
              </a:xfrm>
              <a:custGeom>
                <a:avLst/>
                <a:gdLst>
                  <a:gd name="T0" fmla="*/ 3860 w 3968"/>
                  <a:gd name="T1" fmla="*/ 426 h 3926"/>
                  <a:gd name="T2" fmla="*/ 3542 w 3968"/>
                  <a:gd name="T3" fmla="*/ 108 h 3926"/>
                  <a:gd name="T4" fmla="*/ 3371 w 3968"/>
                  <a:gd name="T5" fmla="*/ 37 h 3926"/>
                  <a:gd name="T6" fmla="*/ 1949 w 3968"/>
                  <a:gd name="T7" fmla="*/ 27 h 3926"/>
                  <a:gd name="T8" fmla="*/ 1949 w 3968"/>
                  <a:gd name="T9" fmla="*/ 3926 h 3926"/>
                  <a:gd name="T10" fmla="*/ 3595 w 3968"/>
                  <a:gd name="T11" fmla="*/ 932 h 3926"/>
                  <a:gd name="T12" fmla="*/ 3952 w 3968"/>
                  <a:gd name="T13" fmla="*/ 487 h 3926"/>
                  <a:gd name="T14" fmla="*/ 3019 w 3968"/>
                  <a:gd name="T15" fmla="*/ 807 h 3926"/>
                  <a:gd name="T16" fmla="*/ 3342 w 3968"/>
                  <a:gd name="T17" fmla="*/ 349 h 3926"/>
                  <a:gd name="T18" fmla="*/ 2483 w 3968"/>
                  <a:gd name="T19" fmla="*/ 1976 h 3926"/>
                  <a:gd name="T20" fmla="*/ 1416 w 3968"/>
                  <a:gd name="T21" fmla="*/ 1976 h 3926"/>
                  <a:gd name="T22" fmla="*/ 2273 w 3968"/>
                  <a:gd name="T23" fmla="*/ 1553 h 3926"/>
                  <a:gd name="T24" fmla="*/ 1949 w 3968"/>
                  <a:gd name="T25" fmla="*/ 1686 h 3926"/>
                  <a:gd name="T26" fmla="*/ 1949 w 3968"/>
                  <a:gd name="T27" fmla="*/ 2267 h 3926"/>
                  <a:gd name="T28" fmla="*/ 2225 w 3968"/>
                  <a:gd name="T29" fmla="*/ 1885 h 3926"/>
                  <a:gd name="T30" fmla="*/ 2483 w 3968"/>
                  <a:gd name="T31" fmla="*/ 1976 h 3926"/>
                  <a:gd name="T32" fmla="*/ 1949 w 3968"/>
                  <a:gd name="T33" fmla="*/ 1243 h 3926"/>
                  <a:gd name="T34" fmla="*/ 1949 w 3968"/>
                  <a:gd name="T35" fmla="*/ 2710 h 3926"/>
                  <a:gd name="T36" fmla="*/ 2551 w 3968"/>
                  <a:gd name="T37" fmla="*/ 1558 h 3926"/>
                  <a:gd name="T38" fmla="*/ 3116 w 3968"/>
                  <a:gd name="T39" fmla="*/ 1976 h 3926"/>
                  <a:gd name="T40" fmla="*/ 783 w 3968"/>
                  <a:gd name="T41" fmla="*/ 1976 h 3926"/>
                  <a:gd name="T42" fmla="*/ 2723 w 3968"/>
                  <a:gd name="T43" fmla="*/ 1104 h 3926"/>
                  <a:gd name="T44" fmla="*/ 3699 w 3968"/>
                  <a:gd name="T45" fmla="*/ 1976 h 3926"/>
                  <a:gd name="T46" fmla="*/ 200 w 3968"/>
                  <a:gd name="T47" fmla="*/ 1976 h 3926"/>
                  <a:gd name="T48" fmla="*/ 2900 w 3968"/>
                  <a:gd name="T49" fmla="*/ 509 h 3926"/>
                  <a:gd name="T50" fmla="*/ 2819 w 3968"/>
                  <a:gd name="T51" fmla="*/ 630 h 3926"/>
                  <a:gd name="T52" fmla="*/ 1949 w 3968"/>
                  <a:gd name="T53" fmla="*/ 609 h 3926"/>
                  <a:gd name="T54" fmla="*/ 1949 w 3968"/>
                  <a:gd name="T55" fmla="*/ 3343 h 3926"/>
                  <a:gd name="T56" fmla="*/ 3036 w 3968"/>
                  <a:gd name="T57" fmla="*/ 1148 h 3926"/>
                  <a:gd name="T58" fmla="*/ 3408 w 3968"/>
                  <a:gd name="T59" fmla="*/ 1119 h 3926"/>
                  <a:gd name="T60" fmla="*/ 3699 w 3968"/>
                  <a:gd name="T61" fmla="*/ 1976 h 3926"/>
                  <a:gd name="T62" fmla="*/ 3161 w 3968"/>
                  <a:gd name="T63" fmla="*/ 948 h 3926"/>
                  <a:gd name="T64" fmla="*/ 3619 w 3968"/>
                  <a:gd name="T65" fmla="*/ 626 h 3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68" h="3926">
                    <a:moveTo>
                      <a:pt x="3952" y="487"/>
                    </a:moveTo>
                    <a:cubicBezTo>
                      <a:pt x="3937" y="450"/>
                      <a:pt x="3900" y="426"/>
                      <a:pt x="3860" y="426"/>
                    </a:cubicBezTo>
                    <a:lnTo>
                      <a:pt x="3542" y="426"/>
                    </a:lnTo>
                    <a:lnTo>
                      <a:pt x="3542" y="108"/>
                    </a:lnTo>
                    <a:cubicBezTo>
                      <a:pt x="3542" y="67"/>
                      <a:pt x="3518" y="31"/>
                      <a:pt x="3480" y="15"/>
                    </a:cubicBezTo>
                    <a:cubicBezTo>
                      <a:pt x="3443" y="0"/>
                      <a:pt x="3400" y="8"/>
                      <a:pt x="3371" y="37"/>
                    </a:cubicBezTo>
                    <a:lnTo>
                      <a:pt x="3044" y="364"/>
                    </a:lnTo>
                    <a:cubicBezTo>
                      <a:pt x="2732" y="151"/>
                      <a:pt x="2355" y="27"/>
                      <a:pt x="1949" y="27"/>
                    </a:cubicBezTo>
                    <a:cubicBezTo>
                      <a:pt x="874" y="27"/>
                      <a:pt x="0" y="901"/>
                      <a:pt x="0" y="1976"/>
                    </a:cubicBezTo>
                    <a:cubicBezTo>
                      <a:pt x="0" y="3052"/>
                      <a:pt x="874" y="3926"/>
                      <a:pt x="1949" y="3926"/>
                    </a:cubicBezTo>
                    <a:cubicBezTo>
                      <a:pt x="3024" y="3926"/>
                      <a:pt x="3899" y="3052"/>
                      <a:pt x="3899" y="1976"/>
                    </a:cubicBezTo>
                    <a:cubicBezTo>
                      <a:pt x="3899" y="1593"/>
                      <a:pt x="3787" y="1234"/>
                      <a:pt x="3595" y="932"/>
                    </a:cubicBezTo>
                    <a:lnTo>
                      <a:pt x="3931" y="596"/>
                    </a:lnTo>
                    <a:cubicBezTo>
                      <a:pt x="3959" y="568"/>
                      <a:pt x="3968" y="525"/>
                      <a:pt x="3952" y="487"/>
                    </a:cubicBezTo>
                    <a:close/>
                    <a:moveTo>
                      <a:pt x="3342" y="484"/>
                    </a:moveTo>
                    <a:lnTo>
                      <a:pt x="3019" y="807"/>
                    </a:lnTo>
                    <a:lnTo>
                      <a:pt x="3019" y="672"/>
                    </a:lnTo>
                    <a:lnTo>
                      <a:pt x="3342" y="349"/>
                    </a:lnTo>
                    <a:lnTo>
                      <a:pt x="3342" y="484"/>
                    </a:lnTo>
                    <a:close/>
                    <a:moveTo>
                      <a:pt x="2483" y="1976"/>
                    </a:moveTo>
                    <a:cubicBezTo>
                      <a:pt x="2483" y="2271"/>
                      <a:pt x="2243" y="2510"/>
                      <a:pt x="1949" y="2510"/>
                    </a:cubicBezTo>
                    <a:cubicBezTo>
                      <a:pt x="1655" y="2510"/>
                      <a:pt x="1416" y="2271"/>
                      <a:pt x="1416" y="1976"/>
                    </a:cubicBezTo>
                    <a:cubicBezTo>
                      <a:pt x="1416" y="1682"/>
                      <a:pt x="1655" y="1443"/>
                      <a:pt x="1949" y="1443"/>
                    </a:cubicBezTo>
                    <a:cubicBezTo>
                      <a:pt x="2071" y="1443"/>
                      <a:pt x="2184" y="1484"/>
                      <a:pt x="2273" y="1553"/>
                    </a:cubicBezTo>
                    <a:lnTo>
                      <a:pt x="2099" y="1728"/>
                    </a:lnTo>
                    <a:cubicBezTo>
                      <a:pt x="2055" y="1702"/>
                      <a:pt x="2004" y="1686"/>
                      <a:pt x="1949" y="1686"/>
                    </a:cubicBezTo>
                    <a:cubicBezTo>
                      <a:pt x="1790" y="1686"/>
                      <a:pt x="1659" y="1817"/>
                      <a:pt x="1659" y="1976"/>
                    </a:cubicBezTo>
                    <a:cubicBezTo>
                      <a:pt x="1659" y="2136"/>
                      <a:pt x="1790" y="2267"/>
                      <a:pt x="1949" y="2267"/>
                    </a:cubicBezTo>
                    <a:cubicBezTo>
                      <a:pt x="2109" y="2267"/>
                      <a:pt x="2239" y="2136"/>
                      <a:pt x="2239" y="1976"/>
                    </a:cubicBezTo>
                    <a:cubicBezTo>
                      <a:pt x="2239" y="1944"/>
                      <a:pt x="2234" y="1914"/>
                      <a:pt x="2225" y="1885"/>
                    </a:cubicBezTo>
                    <a:lnTo>
                      <a:pt x="2407" y="1703"/>
                    </a:lnTo>
                    <a:cubicBezTo>
                      <a:pt x="2455" y="1783"/>
                      <a:pt x="2483" y="1876"/>
                      <a:pt x="2483" y="1976"/>
                    </a:cubicBezTo>
                    <a:close/>
                    <a:moveTo>
                      <a:pt x="2416" y="1411"/>
                    </a:moveTo>
                    <a:cubicBezTo>
                      <a:pt x="2289" y="1306"/>
                      <a:pt x="2126" y="1243"/>
                      <a:pt x="1949" y="1243"/>
                    </a:cubicBezTo>
                    <a:cubicBezTo>
                      <a:pt x="1545" y="1243"/>
                      <a:pt x="1216" y="1572"/>
                      <a:pt x="1216" y="1976"/>
                    </a:cubicBezTo>
                    <a:cubicBezTo>
                      <a:pt x="1216" y="2381"/>
                      <a:pt x="1545" y="2710"/>
                      <a:pt x="1949" y="2710"/>
                    </a:cubicBezTo>
                    <a:cubicBezTo>
                      <a:pt x="2354" y="2710"/>
                      <a:pt x="2683" y="2381"/>
                      <a:pt x="2683" y="1976"/>
                    </a:cubicBezTo>
                    <a:cubicBezTo>
                      <a:pt x="2683" y="1821"/>
                      <a:pt x="2634" y="1677"/>
                      <a:pt x="2551" y="1558"/>
                    </a:cubicBezTo>
                    <a:lnTo>
                      <a:pt x="2861" y="1249"/>
                    </a:lnTo>
                    <a:cubicBezTo>
                      <a:pt x="3020" y="1448"/>
                      <a:pt x="3116" y="1701"/>
                      <a:pt x="3116" y="1976"/>
                    </a:cubicBezTo>
                    <a:cubicBezTo>
                      <a:pt x="3116" y="2620"/>
                      <a:pt x="2593" y="3143"/>
                      <a:pt x="1949" y="3143"/>
                    </a:cubicBezTo>
                    <a:cubicBezTo>
                      <a:pt x="1306" y="3143"/>
                      <a:pt x="783" y="2620"/>
                      <a:pt x="783" y="1976"/>
                    </a:cubicBezTo>
                    <a:cubicBezTo>
                      <a:pt x="783" y="1333"/>
                      <a:pt x="1306" y="809"/>
                      <a:pt x="1949" y="809"/>
                    </a:cubicBezTo>
                    <a:cubicBezTo>
                      <a:pt x="2246" y="809"/>
                      <a:pt x="2517" y="921"/>
                      <a:pt x="2723" y="1104"/>
                    </a:cubicBezTo>
                    <a:lnTo>
                      <a:pt x="2416" y="1411"/>
                    </a:lnTo>
                    <a:close/>
                    <a:moveTo>
                      <a:pt x="3699" y="1976"/>
                    </a:moveTo>
                    <a:cubicBezTo>
                      <a:pt x="3699" y="2941"/>
                      <a:pt x="2914" y="3726"/>
                      <a:pt x="1949" y="3726"/>
                    </a:cubicBezTo>
                    <a:cubicBezTo>
                      <a:pt x="985" y="3726"/>
                      <a:pt x="200" y="2941"/>
                      <a:pt x="200" y="1976"/>
                    </a:cubicBezTo>
                    <a:cubicBezTo>
                      <a:pt x="200" y="1012"/>
                      <a:pt x="985" y="227"/>
                      <a:pt x="1949" y="227"/>
                    </a:cubicBezTo>
                    <a:cubicBezTo>
                      <a:pt x="2300" y="227"/>
                      <a:pt x="2626" y="331"/>
                      <a:pt x="2900" y="509"/>
                    </a:cubicBezTo>
                    <a:lnTo>
                      <a:pt x="2849" y="560"/>
                    </a:lnTo>
                    <a:cubicBezTo>
                      <a:pt x="2830" y="578"/>
                      <a:pt x="2819" y="604"/>
                      <a:pt x="2819" y="630"/>
                    </a:cubicBezTo>
                    <a:lnTo>
                      <a:pt x="2819" y="923"/>
                    </a:lnTo>
                    <a:cubicBezTo>
                      <a:pt x="2583" y="727"/>
                      <a:pt x="2280" y="609"/>
                      <a:pt x="1949" y="609"/>
                    </a:cubicBezTo>
                    <a:cubicBezTo>
                      <a:pt x="1196" y="609"/>
                      <a:pt x="583" y="1223"/>
                      <a:pt x="583" y="1976"/>
                    </a:cubicBezTo>
                    <a:cubicBezTo>
                      <a:pt x="583" y="2730"/>
                      <a:pt x="1196" y="3343"/>
                      <a:pt x="1949" y="3343"/>
                    </a:cubicBezTo>
                    <a:cubicBezTo>
                      <a:pt x="2703" y="3343"/>
                      <a:pt x="3316" y="2730"/>
                      <a:pt x="3316" y="1976"/>
                    </a:cubicBezTo>
                    <a:cubicBezTo>
                      <a:pt x="3316" y="1665"/>
                      <a:pt x="3212" y="1378"/>
                      <a:pt x="3036" y="1148"/>
                    </a:cubicBezTo>
                    <a:lnTo>
                      <a:pt x="3337" y="1148"/>
                    </a:lnTo>
                    <a:cubicBezTo>
                      <a:pt x="3364" y="1148"/>
                      <a:pt x="3389" y="1138"/>
                      <a:pt x="3408" y="1119"/>
                    </a:cubicBezTo>
                    <a:lnTo>
                      <a:pt x="3450" y="1078"/>
                    </a:lnTo>
                    <a:cubicBezTo>
                      <a:pt x="3608" y="1341"/>
                      <a:pt x="3699" y="1648"/>
                      <a:pt x="3699" y="1976"/>
                    </a:cubicBezTo>
                    <a:close/>
                    <a:moveTo>
                      <a:pt x="3296" y="948"/>
                    </a:moveTo>
                    <a:lnTo>
                      <a:pt x="3161" y="948"/>
                    </a:lnTo>
                    <a:lnTo>
                      <a:pt x="3483" y="626"/>
                    </a:lnTo>
                    <a:lnTo>
                      <a:pt x="3619" y="626"/>
                    </a:lnTo>
                    <a:lnTo>
                      <a:pt x="3296" y="9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6" name="椭圆 75">
                <a:extLst>
                  <a:ext uri="{FF2B5EF4-FFF2-40B4-BE49-F238E27FC236}">
                    <a16:creationId xmlns:a16="http://schemas.microsoft.com/office/drawing/2014/main" id="{26E5EDF1-4697-7429-F44B-7DBED6B8C7B1}"/>
                  </a:ext>
                </a:extLst>
              </p:cNvPr>
              <p:cNvSpPr/>
              <p:nvPr/>
            </p:nvSpPr>
            <p:spPr>
              <a:xfrm>
                <a:off x="9208227" y="4584423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77" name="任意多边形: 形状 164">
                <a:extLst>
                  <a:ext uri="{FF2B5EF4-FFF2-40B4-BE49-F238E27FC236}">
                    <a16:creationId xmlns:a16="http://schemas.microsoft.com/office/drawing/2014/main" id="{1B09A76E-C451-903D-55BD-4B1F06BB46BF}"/>
                  </a:ext>
                </a:extLst>
              </p:cNvPr>
              <p:cNvSpPr/>
              <p:nvPr/>
            </p:nvSpPr>
            <p:spPr bwMode="auto">
              <a:xfrm>
                <a:off x="9376339" y="4735498"/>
                <a:ext cx="153634" cy="179973"/>
              </a:xfrm>
              <a:custGeom>
                <a:avLst/>
                <a:gdLst>
                  <a:gd name="T0" fmla="*/ 4616 w 5568"/>
                  <a:gd name="T1" fmla="*/ 2260 h 6532"/>
                  <a:gd name="T2" fmla="*/ 964 w 5568"/>
                  <a:gd name="T3" fmla="*/ 2260 h 6532"/>
                  <a:gd name="T4" fmla="*/ 2784 w 5568"/>
                  <a:gd name="T5" fmla="*/ 545 h 6532"/>
                  <a:gd name="T6" fmla="*/ 4434 w 5568"/>
                  <a:gd name="T7" fmla="*/ 1589 h 6532"/>
                  <a:gd name="T8" fmla="*/ 4796 w 5568"/>
                  <a:gd name="T9" fmla="*/ 1718 h 6532"/>
                  <a:gd name="T10" fmla="*/ 4926 w 5568"/>
                  <a:gd name="T11" fmla="*/ 1356 h 6532"/>
                  <a:gd name="T12" fmla="*/ 2784 w 5568"/>
                  <a:gd name="T13" fmla="*/ 0 h 6532"/>
                  <a:gd name="T14" fmla="*/ 416 w 5568"/>
                  <a:gd name="T15" fmla="*/ 2425 h 6532"/>
                  <a:gd name="T16" fmla="*/ 0 w 5568"/>
                  <a:gd name="T17" fmla="*/ 3210 h 6532"/>
                  <a:gd name="T18" fmla="*/ 0 w 5568"/>
                  <a:gd name="T19" fmla="*/ 5581 h 6532"/>
                  <a:gd name="T20" fmla="*/ 951 w 5568"/>
                  <a:gd name="T21" fmla="*/ 6532 h 6532"/>
                  <a:gd name="T22" fmla="*/ 4615 w 5568"/>
                  <a:gd name="T23" fmla="*/ 6532 h 6532"/>
                  <a:gd name="T24" fmla="*/ 5566 w 5568"/>
                  <a:gd name="T25" fmla="*/ 5581 h 6532"/>
                  <a:gd name="T26" fmla="*/ 5566 w 5568"/>
                  <a:gd name="T27" fmla="*/ 3210 h 6532"/>
                  <a:gd name="T28" fmla="*/ 4616 w 5568"/>
                  <a:gd name="T29" fmla="*/ 2260 h 6532"/>
                  <a:gd name="T30" fmla="*/ 5023 w 5568"/>
                  <a:gd name="T31" fmla="*/ 5582 h 6532"/>
                  <a:gd name="T32" fmla="*/ 4616 w 5568"/>
                  <a:gd name="T33" fmla="*/ 5989 h 6532"/>
                  <a:gd name="T34" fmla="*/ 952 w 5568"/>
                  <a:gd name="T35" fmla="*/ 5989 h 6532"/>
                  <a:gd name="T36" fmla="*/ 546 w 5568"/>
                  <a:gd name="T37" fmla="*/ 5582 h 6532"/>
                  <a:gd name="T38" fmla="*/ 546 w 5568"/>
                  <a:gd name="T39" fmla="*/ 3210 h 6532"/>
                  <a:gd name="T40" fmla="*/ 952 w 5568"/>
                  <a:gd name="T41" fmla="*/ 2804 h 6532"/>
                  <a:gd name="T42" fmla="*/ 4616 w 5568"/>
                  <a:gd name="T43" fmla="*/ 2804 h 6532"/>
                  <a:gd name="T44" fmla="*/ 5023 w 5568"/>
                  <a:gd name="T45" fmla="*/ 3210 h 6532"/>
                  <a:gd name="T46" fmla="*/ 5023 w 5568"/>
                  <a:gd name="T47" fmla="*/ 5582 h 6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568" h="6532">
                    <a:moveTo>
                      <a:pt x="4616" y="2260"/>
                    </a:moveTo>
                    <a:lnTo>
                      <a:pt x="964" y="2260"/>
                    </a:lnTo>
                    <a:cubicBezTo>
                      <a:pt x="1020" y="1305"/>
                      <a:pt x="1815" y="545"/>
                      <a:pt x="2784" y="545"/>
                    </a:cubicBezTo>
                    <a:cubicBezTo>
                      <a:pt x="3486" y="545"/>
                      <a:pt x="4134" y="954"/>
                      <a:pt x="4434" y="1589"/>
                    </a:cubicBezTo>
                    <a:cubicBezTo>
                      <a:pt x="4498" y="1725"/>
                      <a:pt x="4660" y="1782"/>
                      <a:pt x="4796" y="1718"/>
                    </a:cubicBezTo>
                    <a:cubicBezTo>
                      <a:pt x="4932" y="1654"/>
                      <a:pt x="4990" y="1492"/>
                      <a:pt x="4926" y="1356"/>
                    </a:cubicBezTo>
                    <a:cubicBezTo>
                      <a:pt x="4535" y="532"/>
                      <a:pt x="3707" y="0"/>
                      <a:pt x="2784" y="0"/>
                    </a:cubicBezTo>
                    <a:cubicBezTo>
                      <a:pt x="819" y="0"/>
                      <a:pt x="383" y="1845"/>
                      <a:pt x="416" y="2425"/>
                    </a:cubicBezTo>
                    <a:cubicBezTo>
                      <a:pt x="416" y="2425"/>
                      <a:pt x="0" y="2640"/>
                      <a:pt x="0" y="3210"/>
                    </a:cubicBezTo>
                    <a:lnTo>
                      <a:pt x="0" y="5581"/>
                    </a:lnTo>
                    <a:cubicBezTo>
                      <a:pt x="0" y="6105"/>
                      <a:pt x="427" y="6532"/>
                      <a:pt x="951" y="6532"/>
                    </a:cubicBezTo>
                    <a:lnTo>
                      <a:pt x="4615" y="6532"/>
                    </a:lnTo>
                    <a:cubicBezTo>
                      <a:pt x="5139" y="6532"/>
                      <a:pt x="5566" y="6105"/>
                      <a:pt x="5566" y="5581"/>
                    </a:cubicBezTo>
                    <a:lnTo>
                      <a:pt x="5566" y="3210"/>
                    </a:lnTo>
                    <a:cubicBezTo>
                      <a:pt x="5568" y="2686"/>
                      <a:pt x="5142" y="2260"/>
                      <a:pt x="4616" y="2260"/>
                    </a:cubicBezTo>
                    <a:close/>
                    <a:moveTo>
                      <a:pt x="5023" y="5582"/>
                    </a:moveTo>
                    <a:cubicBezTo>
                      <a:pt x="5023" y="5806"/>
                      <a:pt x="4840" y="5989"/>
                      <a:pt x="4616" y="5989"/>
                    </a:cubicBezTo>
                    <a:lnTo>
                      <a:pt x="952" y="5989"/>
                    </a:lnTo>
                    <a:cubicBezTo>
                      <a:pt x="728" y="5989"/>
                      <a:pt x="546" y="5806"/>
                      <a:pt x="546" y="5582"/>
                    </a:cubicBezTo>
                    <a:lnTo>
                      <a:pt x="546" y="3210"/>
                    </a:lnTo>
                    <a:cubicBezTo>
                      <a:pt x="546" y="2986"/>
                      <a:pt x="728" y="2804"/>
                      <a:pt x="952" y="2804"/>
                    </a:cubicBezTo>
                    <a:lnTo>
                      <a:pt x="4616" y="2804"/>
                    </a:lnTo>
                    <a:cubicBezTo>
                      <a:pt x="4840" y="2804"/>
                      <a:pt x="5023" y="2986"/>
                      <a:pt x="5023" y="3210"/>
                    </a:cubicBezTo>
                    <a:lnTo>
                      <a:pt x="5023" y="558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8" name="箭头: 五边形 3">
                <a:extLst>
                  <a:ext uri="{FF2B5EF4-FFF2-40B4-BE49-F238E27FC236}">
                    <a16:creationId xmlns:a16="http://schemas.microsoft.com/office/drawing/2014/main" id="{E77224C7-6AED-C80C-63C1-35283E46FE92}"/>
                  </a:ext>
                </a:extLst>
              </p:cNvPr>
              <p:cNvSpPr/>
              <p:nvPr/>
            </p:nvSpPr>
            <p:spPr>
              <a:xfrm>
                <a:off x="719138" y="3501008"/>
                <a:ext cx="9288000" cy="152456"/>
              </a:xfrm>
              <a:prstGeom prst="homePlate">
                <a:avLst/>
              </a:prstGeom>
              <a:solidFill>
                <a:schemeClr val="bg1">
                  <a:lumMod val="85000"/>
                </a:schemeClr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9" name="椭圆 78">
                <a:extLst>
                  <a:ext uri="{FF2B5EF4-FFF2-40B4-BE49-F238E27FC236}">
                    <a16:creationId xmlns:a16="http://schemas.microsoft.com/office/drawing/2014/main" id="{FC11DF71-8261-B835-864F-49DC665E0AD6}"/>
                  </a:ext>
                </a:extLst>
              </p:cNvPr>
              <p:cNvSpPr/>
              <p:nvPr/>
            </p:nvSpPr>
            <p:spPr>
              <a:xfrm>
                <a:off x="769370" y="3379932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1</a:t>
                </a:r>
              </a:p>
            </p:txBody>
          </p:sp>
          <p:sp>
            <p:nvSpPr>
              <p:cNvPr id="80" name="椭圆 79">
                <a:extLst>
                  <a:ext uri="{FF2B5EF4-FFF2-40B4-BE49-F238E27FC236}">
                    <a16:creationId xmlns:a16="http://schemas.microsoft.com/office/drawing/2014/main" id="{E7984E04-C14C-BC82-C98F-DF2BFAC44244}"/>
                  </a:ext>
                </a:extLst>
              </p:cNvPr>
              <p:cNvSpPr/>
              <p:nvPr/>
            </p:nvSpPr>
            <p:spPr>
              <a:xfrm>
                <a:off x="3599066" y="3379932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3</a:t>
                </a:r>
              </a:p>
            </p:txBody>
          </p:sp>
          <p:sp>
            <p:nvSpPr>
              <p:cNvPr id="81" name="椭圆 80">
                <a:extLst>
                  <a:ext uri="{FF2B5EF4-FFF2-40B4-BE49-F238E27FC236}">
                    <a16:creationId xmlns:a16="http://schemas.microsoft.com/office/drawing/2014/main" id="{C55135DF-CA49-D68B-1AB2-E67DFB57DC13}"/>
                  </a:ext>
                </a:extLst>
              </p:cNvPr>
              <p:cNvSpPr/>
              <p:nvPr/>
            </p:nvSpPr>
            <p:spPr>
              <a:xfrm>
                <a:off x="6428762" y="3379932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5</a:t>
                </a:r>
              </a:p>
            </p:txBody>
          </p:sp>
          <p:sp>
            <p:nvSpPr>
              <p:cNvPr id="82" name="椭圆 81">
                <a:extLst>
                  <a:ext uri="{FF2B5EF4-FFF2-40B4-BE49-F238E27FC236}">
                    <a16:creationId xmlns:a16="http://schemas.microsoft.com/office/drawing/2014/main" id="{7914C3CC-A8A2-26B5-5942-3B905BB05143}"/>
                  </a:ext>
                </a:extLst>
              </p:cNvPr>
              <p:cNvSpPr/>
              <p:nvPr/>
            </p:nvSpPr>
            <p:spPr>
              <a:xfrm>
                <a:off x="9258459" y="3379932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 anchorCtr="1">
                <a:normAutofit fontScale="77500" lnSpcReduction="2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</a:rPr>
                  <a:t>7</a:t>
                </a:r>
                <a:endParaRPr lang="en-US" dirty="0">
                  <a:solidFill>
                    <a:schemeClr val="tx2">
                      <a:lumMod val="50000"/>
                    </a:schemeClr>
                  </a:solidFill>
                  <a:latin typeface="霞鹜文楷" panose="02020500000000000000" pitchFamily="18" charset="-122"/>
                </a:endParaRPr>
              </a:p>
            </p:txBody>
          </p:sp>
          <p:sp>
            <p:nvSpPr>
              <p:cNvPr id="83" name="椭圆 82">
                <a:extLst>
                  <a:ext uri="{FF2B5EF4-FFF2-40B4-BE49-F238E27FC236}">
                    <a16:creationId xmlns:a16="http://schemas.microsoft.com/office/drawing/2014/main" id="{BE07C8CF-0173-72CA-E98D-A292CE8AC9A2}"/>
                  </a:ext>
                </a:extLst>
              </p:cNvPr>
              <p:cNvSpPr/>
              <p:nvPr/>
            </p:nvSpPr>
            <p:spPr>
              <a:xfrm>
                <a:off x="2184218" y="3379933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2</a:t>
                </a:r>
              </a:p>
            </p:txBody>
          </p:sp>
          <p:sp>
            <p:nvSpPr>
              <p:cNvPr id="84" name="椭圆 83">
                <a:extLst>
                  <a:ext uri="{FF2B5EF4-FFF2-40B4-BE49-F238E27FC236}">
                    <a16:creationId xmlns:a16="http://schemas.microsoft.com/office/drawing/2014/main" id="{E845D888-DF35-F0CF-6551-3D39256B1262}"/>
                  </a:ext>
                </a:extLst>
              </p:cNvPr>
              <p:cNvSpPr/>
              <p:nvPr/>
            </p:nvSpPr>
            <p:spPr>
              <a:xfrm>
                <a:off x="5013914" y="3379933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4</a:t>
                </a:r>
              </a:p>
            </p:txBody>
          </p:sp>
          <p:sp>
            <p:nvSpPr>
              <p:cNvPr id="85" name="椭圆 84">
                <a:extLst>
                  <a:ext uri="{FF2B5EF4-FFF2-40B4-BE49-F238E27FC236}">
                    <a16:creationId xmlns:a16="http://schemas.microsoft.com/office/drawing/2014/main" id="{7B96CDD3-598D-FEA2-933E-A91F70C674BB}"/>
                  </a:ext>
                </a:extLst>
              </p:cNvPr>
              <p:cNvSpPr/>
              <p:nvPr/>
            </p:nvSpPr>
            <p:spPr>
              <a:xfrm>
                <a:off x="7843610" y="3379933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6</a:t>
                </a:r>
              </a:p>
            </p:txBody>
          </p:sp>
          <p:cxnSp>
            <p:nvCxnSpPr>
              <p:cNvPr id="86" name="直接连接符 85">
                <a:extLst>
                  <a:ext uri="{FF2B5EF4-FFF2-40B4-BE49-F238E27FC236}">
                    <a16:creationId xmlns:a16="http://schemas.microsoft.com/office/drawing/2014/main" id="{9068FD40-AC16-7AB0-CCD5-A2948E346712}"/>
                  </a:ext>
                </a:extLst>
              </p:cNvPr>
              <p:cNvCxnSpPr>
                <a:stCxn id="79" idx="4"/>
                <a:endCxn id="70" idx="0"/>
              </p:cNvCxnSpPr>
              <p:nvPr/>
            </p:nvCxnSpPr>
            <p:spPr>
              <a:xfrm>
                <a:off x="964067" y="3769326"/>
                <a:ext cx="0" cy="799676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>
                <a:extLst>
                  <a:ext uri="{FF2B5EF4-FFF2-40B4-BE49-F238E27FC236}">
                    <a16:creationId xmlns:a16="http://schemas.microsoft.com/office/drawing/2014/main" id="{947B2148-9EBD-7065-DFF1-41C1214BDBD4}"/>
                  </a:ext>
                </a:extLst>
              </p:cNvPr>
              <p:cNvCxnSpPr>
                <a:stCxn id="80" idx="4"/>
                <a:endCxn id="72" idx="0"/>
              </p:cNvCxnSpPr>
              <p:nvPr/>
            </p:nvCxnSpPr>
            <p:spPr>
              <a:xfrm>
                <a:off x="3793763" y="3769326"/>
                <a:ext cx="0" cy="818458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>
                <a:extLst>
                  <a:ext uri="{FF2B5EF4-FFF2-40B4-BE49-F238E27FC236}">
                    <a16:creationId xmlns:a16="http://schemas.microsoft.com/office/drawing/2014/main" id="{2A13AE16-A6F8-8F79-2CE7-731780F65E2F}"/>
                  </a:ext>
                </a:extLst>
              </p:cNvPr>
              <p:cNvCxnSpPr>
                <a:stCxn id="81" idx="4"/>
                <a:endCxn id="74" idx="0"/>
              </p:cNvCxnSpPr>
              <p:nvPr/>
            </p:nvCxnSpPr>
            <p:spPr>
              <a:xfrm>
                <a:off x="6623459" y="3769326"/>
                <a:ext cx="0" cy="805506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>
                <a:extLst>
                  <a:ext uri="{FF2B5EF4-FFF2-40B4-BE49-F238E27FC236}">
                    <a16:creationId xmlns:a16="http://schemas.microsoft.com/office/drawing/2014/main" id="{F5F3A939-B623-F3C6-D73C-E2BA0BD73CD7}"/>
                  </a:ext>
                </a:extLst>
              </p:cNvPr>
              <p:cNvCxnSpPr>
                <a:stCxn id="82" idx="4"/>
                <a:endCxn id="76" idx="0"/>
              </p:cNvCxnSpPr>
              <p:nvPr/>
            </p:nvCxnSpPr>
            <p:spPr>
              <a:xfrm>
                <a:off x="9453156" y="3769326"/>
                <a:ext cx="0" cy="815097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>
                <a:extLst>
                  <a:ext uri="{FF2B5EF4-FFF2-40B4-BE49-F238E27FC236}">
                    <a16:creationId xmlns:a16="http://schemas.microsoft.com/office/drawing/2014/main" id="{B1F54864-AC40-423E-3885-B4F6902B7E8E}"/>
                  </a:ext>
                </a:extLst>
              </p:cNvPr>
              <p:cNvCxnSpPr>
                <a:stCxn id="66" idx="4"/>
                <a:endCxn id="84" idx="0"/>
              </p:cNvCxnSpPr>
              <p:nvPr/>
            </p:nvCxnSpPr>
            <p:spPr>
              <a:xfrm flipH="1">
                <a:off x="5208611" y="2561474"/>
                <a:ext cx="1" cy="818459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138C7988-4373-381D-2D54-7C9CD8EA70A0}"/>
                  </a:ext>
                </a:extLst>
              </p:cNvPr>
              <p:cNvCxnSpPr>
                <a:stCxn id="68" idx="4"/>
                <a:endCxn id="85" idx="0"/>
              </p:cNvCxnSpPr>
              <p:nvPr/>
            </p:nvCxnSpPr>
            <p:spPr>
              <a:xfrm>
                <a:off x="8038307" y="2561474"/>
                <a:ext cx="0" cy="818459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>
                <a:extLst>
                  <a:ext uri="{FF2B5EF4-FFF2-40B4-BE49-F238E27FC236}">
                    <a16:creationId xmlns:a16="http://schemas.microsoft.com/office/drawing/2014/main" id="{595F7956-586F-F1C8-3B60-9447FF7F665C}"/>
                  </a:ext>
                </a:extLst>
              </p:cNvPr>
              <p:cNvCxnSpPr/>
              <p:nvPr/>
            </p:nvCxnSpPr>
            <p:spPr>
              <a:xfrm flipH="1">
                <a:off x="2374131" y="2561474"/>
                <a:ext cx="1" cy="818459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iṩḷiďê">
              <a:extLst>
                <a:ext uri="{FF2B5EF4-FFF2-40B4-BE49-F238E27FC236}">
                  <a16:creationId xmlns:a16="http://schemas.microsoft.com/office/drawing/2014/main" id="{43ADB249-87D0-222B-6478-AC46D005A445}"/>
                </a:ext>
              </a:extLst>
            </p:cNvPr>
            <p:cNvSpPr/>
            <p:nvPr/>
          </p:nvSpPr>
          <p:spPr>
            <a:xfrm>
              <a:off x="69" y="1780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effectLst/>
                  <a:latin typeface="霞鹜文楷" panose="02020500000000000000" pitchFamily="18" charset="-122"/>
                  <a:ea typeface="霞鹜文楷" panose="02020500000000000000" pitchFamily="18" charset="-122"/>
                </a:rPr>
                <a:t>加载数据文件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15" name="iSḻïḋè">
              <a:extLst>
                <a:ext uri="{FF2B5EF4-FFF2-40B4-BE49-F238E27FC236}">
                  <a16:creationId xmlns:a16="http://schemas.microsoft.com/office/drawing/2014/main" id="{5AEF0629-3783-7BA3-7205-5913F5511FE2}"/>
                </a:ext>
              </a:extLst>
            </p:cNvPr>
            <p:cNvSpPr/>
            <p:nvPr/>
          </p:nvSpPr>
          <p:spPr>
            <a:xfrm>
              <a:off x="71" y="2582"/>
              <a:ext cx="3553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向单周期</a:t>
              </a:r>
              <a:r>
                <a:rPr lang="en-US" altLang="zh-CN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CPU</a:t>
              </a: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电路中的</a:t>
              </a:r>
              <a:r>
                <a:rPr lang="en-US" altLang="zh-CN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4</a:t>
              </a: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片</a:t>
              </a:r>
              <a:r>
                <a:rPr lang="en-US" altLang="zh-CN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RAM</a:t>
              </a: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加载数据文件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18" name="iṩḷiďê">
              <a:extLst>
                <a:ext uri="{FF2B5EF4-FFF2-40B4-BE49-F238E27FC236}">
                  <a16:creationId xmlns:a16="http://schemas.microsoft.com/office/drawing/2014/main" id="{30112289-A350-CEE4-6EC7-5795C703758E}"/>
                </a:ext>
              </a:extLst>
            </p:cNvPr>
            <p:cNvSpPr/>
            <p:nvPr/>
          </p:nvSpPr>
          <p:spPr>
            <a:xfrm>
              <a:off x="4752" y="1780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latin typeface="霞鹜文楷" panose="02020500000000000000" pitchFamily="18" charset="-122"/>
                  <a:ea typeface="霞鹜文楷" panose="02020500000000000000" pitchFamily="18" charset="-122"/>
                </a:rPr>
                <a:t>等待游戏就绪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3" name="iSḻïḋè">
              <a:extLst>
                <a:ext uri="{FF2B5EF4-FFF2-40B4-BE49-F238E27FC236}">
                  <a16:creationId xmlns:a16="http://schemas.microsoft.com/office/drawing/2014/main" id="{1D6115C7-7071-15D7-B71D-0A69529FEF22}"/>
                </a:ext>
              </a:extLst>
            </p:cNvPr>
            <p:cNvSpPr/>
            <p:nvPr/>
          </p:nvSpPr>
          <p:spPr>
            <a:xfrm>
              <a:off x="4754" y="2582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点击电路中的新游戏按钮，等待</a:t>
              </a:r>
              <a:r>
                <a:rPr lang="en-US" altLang="zh-CN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LCD</a:t>
              </a: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绘制完成后开始游戏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4" name="iṩḷiďê">
              <a:extLst>
                <a:ext uri="{FF2B5EF4-FFF2-40B4-BE49-F238E27FC236}">
                  <a16:creationId xmlns:a16="http://schemas.microsoft.com/office/drawing/2014/main" id="{81877BB2-5222-46F3-C793-66CD63A99A41}"/>
                </a:ext>
              </a:extLst>
            </p:cNvPr>
            <p:cNvSpPr/>
            <p:nvPr/>
          </p:nvSpPr>
          <p:spPr>
            <a:xfrm>
              <a:off x="9211" y="1780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latin typeface="霞鹜文楷" panose="02020500000000000000" pitchFamily="18" charset="-122"/>
                  <a:ea typeface="霞鹜文楷" panose="02020500000000000000" pitchFamily="18" charset="-122"/>
                </a:rPr>
                <a:t>键盘输入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5" name="iSḻïḋè">
              <a:extLst>
                <a:ext uri="{FF2B5EF4-FFF2-40B4-BE49-F238E27FC236}">
                  <a16:creationId xmlns:a16="http://schemas.microsoft.com/office/drawing/2014/main" id="{54CA19BC-3F6C-DAD3-E27B-33EB834A113E}"/>
                </a:ext>
              </a:extLst>
            </p:cNvPr>
            <p:cNvSpPr/>
            <p:nvPr/>
          </p:nvSpPr>
          <p:spPr>
            <a:xfrm>
              <a:off x="9211" y="2582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输入</a:t>
              </a:r>
              <a:r>
                <a:rPr lang="en-US" altLang="zh-CN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1-9</a:t>
              </a: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填入数字，输入</a:t>
              </a:r>
              <a:r>
                <a:rPr lang="en-US" altLang="zh-CN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0</a:t>
              </a: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清空数字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6" name="iṩḷiďê">
              <a:extLst>
                <a:ext uri="{FF2B5EF4-FFF2-40B4-BE49-F238E27FC236}">
                  <a16:creationId xmlns:a16="http://schemas.microsoft.com/office/drawing/2014/main" id="{2048150B-A95B-640E-CD8A-8C3A03F71857}"/>
                </a:ext>
              </a:extLst>
            </p:cNvPr>
            <p:cNvSpPr/>
            <p:nvPr/>
          </p:nvSpPr>
          <p:spPr>
            <a:xfrm>
              <a:off x="13666" y="1780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effectLst/>
                  <a:latin typeface="霞鹜文楷" panose="02020500000000000000" pitchFamily="18" charset="-122"/>
                  <a:ea typeface="霞鹜文楷" panose="02020500000000000000" pitchFamily="18" charset="-122"/>
                </a:rPr>
                <a:t>开始新游戏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7" name="iSḻïḋè">
              <a:extLst>
                <a:ext uri="{FF2B5EF4-FFF2-40B4-BE49-F238E27FC236}">
                  <a16:creationId xmlns:a16="http://schemas.microsoft.com/office/drawing/2014/main" id="{D6A2C6D2-A7DA-4F21-8535-3259A6FC2D84}"/>
                </a:ext>
              </a:extLst>
            </p:cNvPr>
            <p:cNvSpPr/>
            <p:nvPr/>
          </p:nvSpPr>
          <p:spPr>
            <a:xfrm>
              <a:off x="13666" y="2582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按下</a:t>
              </a:r>
              <a:r>
                <a:rPr lang="en-US" altLang="zh-CN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RST</a:t>
              </a: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按钮、新游戏按钮以开始新游戏</a:t>
              </a:r>
            </a:p>
          </p:txBody>
        </p:sp>
        <p:sp>
          <p:nvSpPr>
            <p:cNvPr id="58" name="iṩḷiďê">
              <a:extLst>
                <a:ext uri="{FF2B5EF4-FFF2-40B4-BE49-F238E27FC236}">
                  <a16:creationId xmlns:a16="http://schemas.microsoft.com/office/drawing/2014/main" id="{AA668EE7-AFA7-0956-1ABD-218924B0BF17}"/>
                </a:ext>
              </a:extLst>
            </p:cNvPr>
            <p:cNvSpPr/>
            <p:nvPr/>
          </p:nvSpPr>
          <p:spPr>
            <a:xfrm>
              <a:off x="2523" y="5202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latin typeface="霞鹜文楷" panose="02020500000000000000" pitchFamily="18" charset="-122"/>
                  <a:ea typeface="霞鹜文楷" panose="02020500000000000000" pitchFamily="18" charset="-122"/>
                </a:rPr>
                <a:t>打开时钟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9" name="iSḻïḋè">
              <a:extLst>
                <a:ext uri="{FF2B5EF4-FFF2-40B4-BE49-F238E27FC236}">
                  <a16:creationId xmlns:a16="http://schemas.microsoft.com/office/drawing/2014/main" id="{9821DDC3-FCDA-08FC-B262-43510B8D49F6}"/>
                </a:ext>
              </a:extLst>
            </p:cNvPr>
            <p:cNvSpPr/>
            <p:nvPr/>
          </p:nvSpPr>
          <p:spPr>
            <a:xfrm>
              <a:off x="2525" y="6004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建议设置时钟频率为最高频率，加快数独产生速度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60" name="iṩḷiďê">
              <a:extLst>
                <a:ext uri="{FF2B5EF4-FFF2-40B4-BE49-F238E27FC236}">
                  <a16:creationId xmlns:a16="http://schemas.microsoft.com/office/drawing/2014/main" id="{E7578485-BD15-CC42-5BE3-BE8656636E69}"/>
                </a:ext>
              </a:extLst>
            </p:cNvPr>
            <p:cNvSpPr/>
            <p:nvPr/>
          </p:nvSpPr>
          <p:spPr>
            <a:xfrm>
              <a:off x="6981" y="5202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latin typeface="霞鹜文楷" panose="02020500000000000000" pitchFamily="18" charset="-122"/>
                  <a:ea typeface="霞鹜文楷" panose="02020500000000000000" pitchFamily="18" charset="-122"/>
                </a:rPr>
                <a:t>改变当前坐标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61" name="iSḻïḋè">
              <a:extLst>
                <a:ext uri="{FF2B5EF4-FFF2-40B4-BE49-F238E27FC236}">
                  <a16:creationId xmlns:a16="http://schemas.microsoft.com/office/drawing/2014/main" id="{62CF8971-AAC9-C640-A94F-DAD2FB4B90E2}"/>
                </a:ext>
              </a:extLst>
            </p:cNvPr>
            <p:cNvSpPr/>
            <p:nvPr/>
          </p:nvSpPr>
          <p:spPr>
            <a:xfrm>
              <a:off x="6983" y="6004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使用手型工具选中键盘，使用</a:t>
              </a:r>
              <a:r>
                <a:rPr lang="en-US" altLang="zh-CN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wasd</a:t>
              </a: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按键移动坐标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62" name="iṩḷiďê">
              <a:extLst>
                <a:ext uri="{FF2B5EF4-FFF2-40B4-BE49-F238E27FC236}">
                  <a16:creationId xmlns:a16="http://schemas.microsoft.com/office/drawing/2014/main" id="{751FBDC9-CCD8-4944-5269-41836E63C4F4}"/>
                </a:ext>
              </a:extLst>
            </p:cNvPr>
            <p:cNvSpPr/>
            <p:nvPr/>
          </p:nvSpPr>
          <p:spPr>
            <a:xfrm>
              <a:off x="11438" y="5202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effectLst/>
                  <a:latin typeface="霞鹜文楷" panose="02020500000000000000" pitchFamily="18" charset="-122"/>
                  <a:ea typeface="霞鹜文楷" panose="02020500000000000000" pitchFamily="18" charset="-122"/>
                </a:rPr>
                <a:t>完成游戏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63" name="iSḻïḋè">
              <a:extLst>
                <a:ext uri="{FF2B5EF4-FFF2-40B4-BE49-F238E27FC236}">
                  <a16:creationId xmlns:a16="http://schemas.microsoft.com/office/drawing/2014/main" id="{2B991A7D-47DE-4A5E-24D8-00FA39F5EB07}"/>
                </a:ext>
              </a:extLst>
            </p:cNvPr>
            <p:cNvSpPr/>
            <p:nvPr/>
          </p:nvSpPr>
          <p:spPr>
            <a:xfrm>
              <a:off x="11438" y="6004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填满数独并且正确后将会提示成功，蜂鸣器响起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272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B54BDD9-8A1D-3DE3-8881-37552C5645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9881"/>
          <a:stretch>
            <a:fillRect/>
          </a:stretch>
        </p:blipFill>
        <p:spPr>
          <a:xfrm>
            <a:off x="-544195" y="3111865"/>
            <a:ext cx="10284460" cy="704024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A159A60-1A30-5A31-6DA2-AE28D6AB6DC1}"/>
              </a:ext>
            </a:extLst>
          </p:cNvPr>
          <p:cNvSpPr/>
          <p:nvPr/>
        </p:nvSpPr>
        <p:spPr>
          <a:xfrm>
            <a:off x="-97155" y="21590"/>
            <a:ext cx="9390380" cy="6184265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2" name="文本框 37">
            <a:extLst>
              <a:ext uri="{FF2B5EF4-FFF2-40B4-BE49-F238E27FC236}">
                <a16:creationId xmlns:a16="http://schemas.microsoft.com/office/drawing/2014/main" id="{E2D4AF0D-D2B8-6BE6-9AFA-93BE2CA2C810}"/>
              </a:ext>
            </a:extLst>
          </p:cNvPr>
          <p:cNvSpPr txBox="1"/>
          <p:nvPr/>
        </p:nvSpPr>
        <p:spPr>
          <a:xfrm>
            <a:off x="107504" y="88268"/>
            <a:ext cx="3259160" cy="466708"/>
          </a:xfrm>
          <a:prstGeom prst="rect">
            <a:avLst/>
          </a:prstGeom>
          <a:noFill/>
        </p:spPr>
        <p:txBody>
          <a:bodyPr wrap="square" lIns="96434" tIns="48217" rIns="96434" bIns="48217" rtlCol="0">
            <a:spAutoFit/>
          </a:bodyPr>
          <a:lstStyle/>
          <a:p>
            <a:pPr defTabSz="963930"/>
            <a:r>
              <a:rPr lang="en-US" altLang="zh-CN" sz="24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  <a:sym typeface="+mn-lt"/>
              </a:rPr>
              <a:t>Logisim</a:t>
            </a:r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  <a:sym typeface="+mn-lt"/>
              </a:rPr>
              <a:t>演示</a:t>
            </a:r>
            <a:endParaRPr lang="en-US" altLang="zh-CN" sz="24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  <a:sym typeface="+mn-lt"/>
            </a:endParaRPr>
          </a:p>
        </p:txBody>
      </p:sp>
      <p:pic>
        <p:nvPicPr>
          <p:cNvPr id="5" name="10月8日">
            <a:hlinkClick r:id="" action="ppaction://media"/>
            <a:extLst>
              <a:ext uri="{FF2B5EF4-FFF2-40B4-BE49-F238E27FC236}">
                <a16:creationId xmlns:a16="http://schemas.microsoft.com/office/drawing/2014/main" id="{92FFBD1A-F32A-B2C9-5C24-BD72AD8AF4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896" y="621654"/>
            <a:ext cx="7442208" cy="407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610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800" y="-78105"/>
            <a:ext cx="6248400" cy="85344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459027"/>
            <a:ext cx="9144000" cy="1685108"/>
          </a:xfrm>
          <a:prstGeom prst="rect">
            <a:avLst/>
          </a:prstGeom>
          <a:solidFill>
            <a:srgbClr val="111D33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1" y="2464741"/>
            <a:ext cx="5584371" cy="1606732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049ECF6-0C6E-17D4-E9FD-3C86312F0F5D}"/>
              </a:ext>
            </a:extLst>
          </p:cNvPr>
          <p:cNvSpPr txBox="1"/>
          <p:nvPr/>
        </p:nvSpPr>
        <p:spPr>
          <a:xfrm>
            <a:off x="1317261" y="2570749"/>
            <a:ext cx="294984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" spc="30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THANKS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2"/>
          <a:srcRect b="49881"/>
          <a:stretch>
            <a:fillRect/>
          </a:stretch>
        </p:blipFill>
        <p:spPr>
          <a:xfrm>
            <a:off x="-544195" y="3111865"/>
            <a:ext cx="10284460" cy="7040245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97155" y="21590"/>
            <a:ext cx="9390380" cy="6184265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7" name="文本框 1"/>
          <p:cNvSpPr txBox="1"/>
          <p:nvPr/>
        </p:nvSpPr>
        <p:spPr>
          <a:xfrm>
            <a:off x="2582877" y="873855"/>
            <a:ext cx="3978245" cy="745490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zh-CN"/>
            </a:defPPr>
            <a:lvl1pPr algn="ctr">
              <a:defRPr sz="2800" b="1" spc="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CONTENTS</a:t>
            </a:r>
          </a:p>
        </p:txBody>
      </p:sp>
      <p:sp>
        <p:nvSpPr>
          <p:cNvPr id="8" name="Freeform 11"/>
          <p:cNvSpPr/>
          <p:nvPr/>
        </p:nvSpPr>
        <p:spPr bwMode="auto">
          <a:xfrm rot="10800000">
            <a:off x="1585072" y="2471610"/>
            <a:ext cx="631493" cy="643505"/>
          </a:xfrm>
          <a:custGeom>
            <a:avLst/>
            <a:gdLst>
              <a:gd name="T0" fmla="*/ 1390 w 1390"/>
              <a:gd name="T1" fmla="*/ 710 h 1416"/>
              <a:gd name="T2" fmla="*/ 1389 w 1390"/>
              <a:gd name="T3" fmla="*/ 756 h 1416"/>
              <a:gd name="T4" fmla="*/ 1385 w 1390"/>
              <a:gd name="T5" fmla="*/ 802 h 1416"/>
              <a:gd name="T6" fmla="*/ 1377 w 1390"/>
              <a:gd name="T7" fmla="*/ 848 h 1416"/>
              <a:gd name="T8" fmla="*/ 1320 w 1390"/>
              <a:gd name="T9" fmla="*/ 999 h 1416"/>
              <a:gd name="T10" fmla="*/ 1302 w 1390"/>
              <a:gd name="T11" fmla="*/ 1035 h 1416"/>
              <a:gd name="T12" fmla="*/ 910 w 1390"/>
              <a:gd name="T13" fmla="*/ 1363 h 1416"/>
              <a:gd name="T14" fmla="*/ 878 w 1390"/>
              <a:gd name="T15" fmla="*/ 1372 h 1416"/>
              <a:gd name="T16" fmla="*/ 845 w 1390"/>
              <a:gd name="T17" fmla="*/ 1379 h 1416"/>
              <a:gd name="T18" fmla="*/ 818 w 1390"/>
              <a:gd name="T19" fmla="*/ 1384 h 1416"/>
              <a:gd name="T20" fmla="*/ 441 w 1390"/>
              <a:gd name="T21" fmla="*/ 1340 h 1416"/>
              <a:gd name="T22" fmla="*/ 414 w 1390"/>
              <a:gd name="T23" fmla="*/ 1327 h 1416"/>
              <a:gd name="T24" fmla="*/ 188 w 1390"/>
              <a:gd name="T25" fmla="*/ 1155 h 1416"/>
              <a:gd name="T26" fmla="*/ 172 w 1390"/>
              <a:gd name="T27" fmla="*/ 1134 h 1416"/>
              <a:gd name="T28" fmla="*/ 156 w 1390"/>
              <a:gd name="T29" fmla="*/ 1114 h 1416"/>
              <a:gd name="T30" fmla="*/ 117 w 1390"/>
              <a:gd name="T31" fmla="*/ 1062 h 1416"/>
              <a:gd name="T32" fmla="*/ 101 w 1390"/>
              <a:gd name="T33" fmla="*/ 1035 h 1416"/>
              <a:gd name="T34" fmla="*/ 14 w 1390"/>
              <a:gd name="T35" fmla="*/ 774 h 1416"/>
              <a:gd name="T36" fmla="*/ 10 w 1390"/>
              <a:gd name="T37" fmla="*/ 745 h 1416"/>
              <a:gd name="T38" fmla="*/ 45 w 1390"/>
              <a:gd name="T39" fmla="*/ 519 h 1416"/>
              <a:gd name="T40" fmla="*/ 52 w 1390"/>
              <a:gd name="T41" fmla="*/ 496 h 1416"/>
              <a:gd name="T42" fmla="*/ 80 w 1390"/>
              <a:gd name="T43" fmla="*/ 429 h 1416"/>
              <a:gd name="T44" fmla="*/ 94 w 1390"/>
              <a:gd name="T45" fmla="*/ 399 h 1416"/>
              <a:gd name="T46" fmla="*/ 354 w 1390"/>
              <a:gd name="T47" fmla="*/ 124 h 1416"/>
              <a:gd name="T48" fmla="*/ 393 w 1390"/>
              <a:gd name="T49" fmla="*/ 104 h 1416"/>
              <a:gd name="T50" fmla="*/ 840 w 1390"/>
              <a:gd name="T51" fmla="*/ 37 h 1416"/>
              <a:gd name="T52" fmla="*/ 887 w 1390"/>
              <a:gd name="T53" fmla="*/ 45 h 1416"/>
              <a:gd name="T54" fmla="*/ 1167 w 1390"/>
              <a:gd name="T55" fmla="*/ 190 h 1416"/>
              <a:gd name="T56" fmla="*/ 1192 w 1390"/>
              <a:gd name="T57" fmla="*/ 219 h 1416"/>
              <a:gd name="T58" fmla="*/ 1213 w 1390"/>
              <a:gd name="T59" fmla="*/ 251 h 1416"/>
              <a:gd name="T60" fmla="*/ 1388 w 1390"/>
              <a:gd name="T61" fmla="*/ 661 h 1416"/>
              <a:gd name="T62" fmla="*/ 1390 w 1390"/>
              <a:gd name="T63" fmla="*/ 710 h 1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90" h="1416">
                <a:moveTo>
                  <a:pt x="1390" y="710"/>
                </a:moveTo>
                <a:cubicBezTo>
                  <a:pt x="1390" y="725"/>
                  <a:pt x="1390" y="741"/>
                  <a:pt x="1389" y="756"/>
                </a:cubicBezTo>
                <a:cubicBezTo>
                  <a:pt x="1388" y="771"/>
                  <a:pt x="1387" y="787"/>
                  <a:pt x="1385" y="802"/>
                </a:cubicBezTo>
                <a:cubicBezTo>
                  <a:pt x="1383" y="818"/>
                  <a:pt x="1380" y="833"/>
                  <a:pt x="1377" y="848"/>
                </a:cubicBezTo>
                <a:cubicBezTo>
                  <a:pt x="1363" y="901"/>
                  <a:pt x="1344" y="951"/>
                  <a:pt x="1320" y="999"/>
                </a:cubicBezTo>
                <a:cubicBezTo>
                  <a:pt x="1314" y="1011"/>
                  <a:pt x="1308" y="1023"/>
                  <a:pt x="1302" y="1035"/>
                </a:cubicBezTo>
                <a:cubicBezTo>
                  <a:pt x="1238" y="1212"/>
                  <a:pt x="1090" y="1324"/>
                  <a:pt x="910" y="1363"/>
                </a:cubicBezTo>
                <a:cubicBezTo>
                  <a:pt x="899" y="1366"/>
                  <a:pt x="889" y="1369"/>
                  <a:pt x="878" y="1372"/>
                </a:cubicBezTo>
                <a:cubicBezTo>
                  <a:pt x="867" y="1375"/>
                  <a:pt x="856" y="1377"/>
                  <a:pt x="845" y="1379"/>
                </a:cubicBezTo>
                <a:cubicBezTo>
                  <a:pt x="836" y="1381"/>
                  <a:pt x="827" y="1383"/>
                  <a:pt x="818" y="1384"/>
                </a:cubicBezTo>
                <a:cubicBezTo>
                  <a:pt x="690" y="1416"/>
                  <a:pt x="562" y="1376"/>
                  <a:pt x="441" y="1340"/>
                </a:cubicBezTo>
                <a:cubicBezTo>
                  <a:pt x="432" y="1336"/>
                  <a:pt x="423" y="1332"/>
                  <a:pt x="414" y="1327"/>
                </a:cubicBezTo>
                <a:cubicBezTo>
                  <a:pt x="330" y="1284"/>
                  <a:pt x="246" y="1236"/>
                  <a:pt x="188" y="1155"/>
                </a:cubicBezTo>
                <a:cubicBezTo>
                  <a:pt x="183" y="1148"/>
                  <a:pt x="177" y="1141"/>
                  <a:pt x="172" y="1134"/>
                </a:cubicBezTo>
                <a:cubicBezTo>
                  <a:pt x="166" y="1128"/>
                  <a:pt x="161" y="1121"/>
                  <a:pt x="156" y="1114"/>
                </a:cubicBezTo>
                <a:cubicBezTo>
                  <a:pt x="142" y="1097"/>
                  <a:pt x="129" y="1080"/>
                  <a:pt x="117" y="1062"/>
                </a:cubicBezTo>
                <a:cubicBezTo>
                  <a:pt x="112" y="1053"/>
                  <a:pt x="106" y="1044"/>
                  <a:pt x="101" y="1035"/>
                </a:cubicBezTo>
                <a:cubicBezTo>
                  <a:pt x="46" y="960"/>
                  <a:pt x="18" y="872"/>
                  <a:pt x="14" y="774"/>
                </a:cubicBezTo>
                <a:cubicBezTo>
                  <a:pt x="13" y="764"/>
                  <a:pt x="11" y="755"/>
                  <a:pt x="10" y="745"/>
                </a:cubicBezTo>
                <a:cubicBezTo>
                  <a:pt x="0" y="670"/>
                  <a:pt x="14" y="593"/>
                  <a:pt x="45" y="519"/>
                </a:cubicBezTo>
                <a:cubicBezTo>
                  <a:pt x="47" y="511"/>
                  <a:pt x="50" y="504"/>
                  <a:pt x="52" y="496"/>
                </a:cubicBezTo>
                <a:cubicBezTo>
                  <a:pt x="61" y="473"/>
                  <a:pt x="70" y="451"/>
                  <a:pt x="80" y="429"/>
                </a:cubicBezTo>
                <a:cubicBezTo>
                  <a:pt x="84" y="419"/>
                  <a:pt x="89" y="409"/>
                  <a:pt x="94" y="399"/>
                </a:cubicBezTo>
                <a:cubicBezTo>
                  <a:pt x="152" y="286"/>
                  <a:pt x="240" y="187"/>
                  <a:pt x="354" y="124"/>
                </a:cubicBezTo>
                <a:cubicBezTo>
                  <a:pt x="367" y="116"/>
                  <a:pt x="380" y="110"/>
                  <a:pt x="393" y="104"/>
                </a:cubicBezTo>
                <a:cubicBezTo>
                  <a:pt x="530" y="24"/>
                  <a:pt x="690" y="0"/>
                  <a:pt x="840" y="37"/>
                </a:cubicBezTo>
                <a:cubicBezTo>
                  <a:pt x="856" y="39"/>
                  <a:pt x="871" y="42"/>
                  <a:pt x="887" y="45"/>
                </a:cubicBezTo>
                <a:cubicBezTo>
                  <a:pt x="993" y="67"/>
                  <a:pt x="1094" y="110"/>
                  <a:pt x="1167" y="190"/>
                </a:cubicBezTo>
                <a:cubicBezTo>
                  <a:pt x="1176" y="199"/>
                  <a:pt x="1184" y="209"/>
                  <a:pt x="1192" y="219"/>
                </a:cubicBezTo>
                <a:cubicBezTo>
                  <a:pt x="1199" y="229"/>
                  <a:pt x="1206" y="240"/>
                  <a:pt x="1213" y="251"/>
                </a:cubicBezTo>
                <a:cubicBezTo>
                  <a:pt x="1322" y="360"/>
                  <a:pt x="1374" y="512"/>
                  <a:pt x="1388" y="661"/>
                </a:cubicBezTo>
                <a:cubicBezTo>
                  <a:pt x="1390" y="677"/>
                  <a:pt x="1390" y="694"/>
                  <a:pt x="1390" y="710"/>
                </a:cubicBezTo>
                <a:close/>
              </a:path>
            </a:pathLst>
          </a:custGeom>
          <a:noFill/>
          <a:ln w="28575">
            <a:solidFill>
              <a:srgbClr val="261F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1" tIns="34291" rIns="68581" bIns="34291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800" dirty="0">
              <a:solidFill>
                <a:srgbClr val="7F7F7F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9" name="文本框 1"/>
          <p:cNvSpPr txBox="1"/>
          <p:nvPr/>
        </p:nvSpPr>
        <p:spPr>
          <a:xfrm>
            <a:off x="1655676" y="2608548"/>
            <a:ext cx="577145" cy="346251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b="1" spc="45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1</a:t>
            </a:r>
            <a:endParaRPr lang="en-GB" altLang="zh-CN" b="1" spc="45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sp>
        <p:nvSpPr>
          <p:cNvPr id="10" name="Freeform 11"/>
          <p:cNvSpPr/>
          <p:nvPr/>
        </p:nvSpPr>
        <p:spPr bwMode="auto">
          <a:xfrm rot="10800000">
            <a:off x="3384825" y="2471610"/>
            <a:ext cx="631493" cy="643505"/>
          </a:xfrm>
          <a:custGeom>
            <a:avLst/>
            <a:gdLst>
              <a:gd name="T0" fmla="*/ 1390 w 1390"/>
              <a:gd name="T1" fmla="*/ 710 h 1416"/>
              <a:gd name="T2" fmla="*/ 1389 w 1390"/>
              <a:gd name="T3" fmla="*/ 756 h 1416"/>
              <a:gd name="T4" fmla="*/ 1385 w 1390"/>
              <a:gd name="T5" fmla="*/ 802 h 1416"/>
              <a:gd name="T6" fmla="*/ 1377 w 1390"/>
              <a:gd name="T7" fmla="*/ 848 h 1416"/>
              <a:gd name="T8" fmla="*/ 1320 w 1390"/>
              <a:gd name="T9" fmla="*/ 999 h 1416"/>
              <a:gd name="T10" fmla="*/ 1302 w 1390"/>
              <a:gd name="T11" fmla="*/ 1035 h 1416"/>
              <a:gd name="T12" fmla="*/ 910 w 1390"/>
              <a:gd name="T13" fmla="*/ 1363 h 1416"/>
              <a:gd name="T14" fmla="*/ 878 w 1390"/>
              <a:gd name="T15" fmla="*/ 1372 h 1416"/>
              <a:gd name="T16" fmla="*/ 845 w 1390"/>
              <a:gd name="T17" fmla="*/ 1379 h 1416"/>
              <a:gd name="T18" fmla="*/ 818 w 1390"/>
              <a:gd name="T19" fmla="*/ 1384 h 1416"/>
              <a:gd name="T20" fmla="*/ 441 w 1390"/>
              <a:gd name="T21" fmla="*/ 1340 h 1416"/>
              <a:gd name="T22" fmla="*/ 414 w 1390"/>
              <a:gd name="T23" fmla="*/ 1327 h 1416"/>
              <a:gd name="T24" fmla="*/ 188 w 1390"/>
              <a:gd name="T25" fmla="*/ 1155 h 1416"/>
              <a:gd name="T26" fmla="*/ 172 w 1390"/>
              <a:gd name="T27" fmla="*/ 1134 h 1416"/>
              <a:gd name="T28" fmla="*/ 156 w 1390"/>
              <a:gd name="T29" fmla="*/ 1114 h 1416"/>
              <a:gd name="T30" fmla="*/ 117 w 1390"/>
              <a:gd name="T31" fmla="*/ 1062 h 1416"/>
              <a:gd name="T32" fmla="*/ 101 w 1390"/>
              <a:gd name="T33" fmla="*/ 1035 h 1416"/>
              <a:gd name="T34" fmla="*/ 14 w 1390"/>
              <a:gd name="T35" fmla="*/ 774 h 1416"/>
              <a:gd name="T36" fmla="*/ 10 w 1390"/>
              <a:gd name="T37" fmla="*/ 745 h 1416"/>
              <a:gd name="T38" fmla="*/ 45 w 1390"/>
              <a:gd name="T39" fmla="*/ 519 h 1416"/>
              <a:gd name="T40" fmla="*/ 52 w 1390"/>
              <a:gd name="T41" fmla="*/ 496 h 1416"/>
              <a:gd name="T42" fmla="*/ 80 w 1390"/>
              <a:gd name="T43" fmla="*/ 429 h 1416"/>
              <a:gd name="T44" fmla="*/ 94 w 1390"/>
              <a:gd name="T45" fmla="*/ 399 h 1416"/>
              <a:gd name="T46" fmla="*/ 354 w 1390"/>
              <a:gd name="T47" fmla="*/ 124 h 1416"/>
              <a:gd name="T48" fmla="*/ 393 w 1390"/>
              <a:gd name="T49" fmla="*/ 104 h 1416"/>
              <a:gd name="T50" fmla="*/ 840 w 1390"/>
              <a:gd name="T51" fmla="*/ 37 h 1416"/>
              <a:gd name="T52" fmla="*/ 887 w 1390"/>
              <a:gd name="T53" fmla="*/ 45 h 1416"/>
              <a:gd name="T54" fmla="*/ 1167 w 1390"/>
              <a:gd name="T55" fmla="*/ 190 h 1416"/>
              <a:gd name="T56" fmla="*/ 1192 w 1390"/>
              <a:gd name="T57" fmla="*/ 219 h 1416"/>
              <a:gd name="T58" fmla="*/ 1213 w 1390"/>
              <a:gd name="T59" fmla="*/ 251 h 1416"/>
              <a:gd name="T60" fmla="*/ 1388 w 1390"/>
              <a:gd name="T61" fmla="*/ 661 h 1416"/>
              <a:gd name="T62" fmla="*/ 1390 w 1390"/>
              <a:gd name="T63" fmla="*/ 710 h 1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90" h="1416">
                <a:moveTo>
                  <a:pt x="1390" y="710"/>
                </a:moveTo>
                <a:cubicBezTo>
                  <a:pt x="1390" y="725"/>
                  <a:pt x="1390" y="741"/>
                  <a:pt x="1389" y="756"/>
                </a:cubicBezTo>
                <a:cubicBezTo>
                  <a:pt x="1388" y="771"/>
                  <a:pt x="1387" y="787"/>
                  <a:pt x="1385" y="802"/>
                </a:cubicBezTo>
                <a:cubicBezTo>
                  <a:pt x="1383" y="818"/>
                  <a:pt x="1380" y="833"/>
                  <a:pt x="1377" y="848"/>
                </a:cubicBezTo>
                <a:cubicBezTo>
                  <a:pt x="1363" y="901"/>
                  <a:pt x="1344" y="951"/>
                  <a:pt x="1320" y="999"/>
                </a:cubicBezTo>
                <a:cubicBezTo>
                  <a:pt x="1314" y="1011"/>
                  <a:pt x="1308" y="1023"/>
                  <a:pt x="1302" y="1035"/>
                </a:cubicBezTo>
                <a:cubicBezTo>
                  <a:pt x="1238" y="1212"/>
                  <a:pt x="1090" y="1324"/>
                  <a:pt x="910" y="1363"/>
                </a:cubicBezTo>
                <a:cubicBezTo>
                  <a:pt x="899" y="1366"/>
                  <a:pt x="889" y="1369"/>
                  <a:pt x="878" y="1372"/>
                </a:cubicBezTo>
                <a:cubicBezTo>
                  <a:pt x="867" y="1375"/>
                  <a:pt x="856" y="1377"/>
                  <a:pt x="845" y="1379"/>
                </a:cubicBezTo>
                <a:cubicBezTo>
                  <a:pt x="836" y="1381"/>
                  <a:pt x="827" y="1383"/>
                  <a:pt x="818" y="1384"/>
                </a:cubicBezTo>
                <a:cubicBezTo>
                  <a:pt x="690" y="1416"/>
                  <a:pt x="562" y="1376"/>
                  <a:pt x="441" y="1340"/>
                </a:cubicBezTo>
                <a:cubicBezTo>
                  <a:pt x="432" y="1336"/>
                  <a:pt x="423" y="1332"/>
                  <a:pt x="414" y="1327"/>
                </a:cubicBezTo>
                <a:cubicBezTo>
                  <a:pt x="330" y="1284"/>
                  <a:pt x="246" y="1236"/>
                  <a:pt x="188" y="1155"/>
                </a:cubicBezTo>
                <a:cubicBezTo>
                  <a:pt x="183" y="1148"/>
                  <a:pt x="177" y="1141"/>
                  <a:pt x="172" y="1134"/>
                </a:cubicBezTo>
                <a:cubicBezTo>
                  <a:pt x="166" y="1128"/>
                  <a:pt x="161" y="1121"/>
                  <a:pt x="156" y="1114"/>
                </a:cubicBezTo>
                <a:cubicBezTo>
                  <a:pt x="142" y="1097"/>
                  <a:pt x="129" y="1080"/>
                  <a:pt x="117" y="1062"/>
                </a:cubicBezTo>
                <a:cubicBezTo>
                  <a:pt x="112" y="1053"/>
                  <a:pt x="106" y="1044"/>
                  <a:pt x="101" y="1035"/>
                </a:cubicBezTo>
                <a:cubicBezTo>
                  <a:pt x="46" y="960"/>
                  <a:pt x="18" y="872"/>
                  <a:pt x="14" y="774"/>
                </a:cubicBezTo>
                <a:cubicBezTo>
                  <a:pt x="13" y="764"/>
                  <a:pt x="11" y="755"/>
                  <a:pt x="10" y="745"/>
                </a:cubicBezTo>
                <a:cubicBezTo>
                  <a:pt x="0" y="670"/>
                  <a:pt x="14" y="593"/>
                  <a:pt x="45" y="519"/>
                </a:cubicBezTo>
                <a:cubicBezTo>
                  <a:pt x="47" y="511"/>
                  <a:pt x="50" y="504"/>
                  <a:pt x="52" y="496"/>
                </a:cubicBezTo>
                <a:cubicBezTo>
                  <a:pt x="61" y="473"/>
                  <a:pt x="70" y="451"/>
                  <a:pt x="80" y="429"/>
                </a:cubicBezTo>
                <a:cubicBezTo>
                  <a:pt x="84" y="419"/>
                  <a:pt x="89" y="409"/>
                  <a:pt x="94" y="399"/>
                </a:cubicBezTo>
                <a:cubicBezTo>
                  <a:pt x="152" y="286"/>
                  <a:pt x="240" y="187"/>
                  <a:pt x="354" y="124"/>
                </a:cubicBezTo>
                <a:cubicBezTo>
                  <a:pt x="367" y="116"/>
                  <a:pt x="380" y="110"/>
                  <a:pt x="393" y="104"/>
                </a:cubicBezTo>
                <a:cubicBezTo>
                  <a:pt x="530" y="24"/>
                  <a:pt x="690" y="0"/>
                  <a:pt x="840" y="37"/>
                </a:cubicBezTo>
                <a:cubicBezTo>
                  <a:pt x="856" y="39"/>
                  <a:pt x="871" y="42"/>
                  <a:pt x="887" y="45"/>
                </a:cubicBezTo>
                <a:cubicBezTo>
                  <a:pt x="993" y="67"/>
                  <a:pt x="1094" y="110"/>
                  <a:pt x="1167" y="190"/>
                </a:cubicBezTo>
                <a:cubicBezTo>
                  <a:pt x="1176" y="199"/>
                  <a:pt x="1184" y="209"/>
                  <a:pt x="1192" y="219"/>
                </a:cubicBezTo>
                <a:cubicBezTo>
                  <a:pt x="1199" y="229"/>
                  <a:pt x="1206" y="240"/>
                  <a:pt x="1213" y="251"/>
                </a:cubicBezTo>
                <a:cubicBezTo>
                  <a:pt x="1322" y="360"/>
                  <a:pt x="1374" y="512"/>
                  <a:pt x="1388" y="661"/>
                </a:cubicBezTo>
                <a:cubicBezTo>
                  <a:pt x="1390" y="677"/>
                  <a:pt x="1390" y="694"/>
                  <a:pt x="1390" y="710"/>
                </a:cubicBezTo>
                <a:close/>
              </a:path>
            </a:pathLst>
          </a:custGeom>
          <a:noFill/>
          <a:ln w="28575">
            <a:solidFill>
              <a:srgbClr val="261F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1" tIns="34291" rIns="68581" bIns="34291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800" dirty="0">
              <a:solidFill>
                <a:srgbClr val="7F7F7F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11" name="文本框 1"/>
          <p:cNvSpPr txBox="1"/>
          <p:nvPr/>
        </p:nvSpPr>
        <p:spPr>
          <a:xfrm>
            <a:off x="3455876" y="2608548"/>
            <a:ext cx="577145" cy="346251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b="1" spc="45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2</a:t>
            </a:r>
            <a:endParaRPr lang="en-GB" altLang="zh-CN" b="1" spc="45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sp>
        <p:nvSpPr>
          <p:cNvPr id="12" name="文本框 1"/>
          <p:cNvSpPr txBox="1"/>
          <p:nvPr/>
        </p:nvSpPr>
        <p:spPr>
          <a:xfrm>
            <a:off x="689067" y="3196408"/>
            <a:ext cx="2452923" cy="299085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50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项目概述</a:t>
            </a:r>
            <a:endParaRPr lang="zh-CN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14" name="Freeform 11"/>
          <p:cNvSpPr/>
          <p:nvPr/>
        </p:nvSpPr>
        <p:spPr bwMode="auto">
          <a:xfrm rot="10800000">
            <a:off x="5229135" y="2471610"/>
            <a:ext cx="631493" cy="643505"/>
          </a:xfrm>
          <a:custGeom>
            <a:avLst/>
            <a:gdLst>
              <a:gd name="T0" fmla="*/ 1390 w 1390"/>
              <a:gd name="T1" fmla="*/ 710 h 1416"/>
              <a:gd name="T2" fmla="*/ 1389 w 1390"/>
              <a:gd name="T3" fmla="*/ 756 h 1416"/>
              <a:gd name="T4" fmla="*/ 1385 w 1390"/>
              <a:gd name="T5" fmla="*/ 802 h 1416"/>
              <a:gd name="T6" fmla="*/ 1377 w 1390"/>
              <a:gd name="T7" fmla="*/ 848 h 1416"/>
              <a:gd name="T8" fmla="*/ 1320 w 1390"/>
              <a:gd name="T9" fmla="*/ 999 h 1416"/>
              <a:gd name="T10" fmla="*/ 1302 w 1390"/>
              <a:gd name="T11" fmla="*/ 1035 h 1416"/>
              <a:gd name="T12" fmla="*/ 910 w 1390"/>
              <a:gd name="T13" fmla="*/ 1363 h 1416"/>
              <a:gd name="T14" fmla="*/ 878 w 1390"/>
              <a:gd name="T15" fmla="*/ 1372 h 1416"/>
              <a:gd name="T16" fmla="*/ 845 w 1390"/>
              <a:gd name="T17" fmla="*/ 1379 h 1416"/>
              <a:gd name="T18" fmla="*/ 818 w 1390"/>
              <a:gd name="T19" fmla="*/ 1384 h 1416"/>
              <a:gd name="T20" fmla="*/ 441 w 1390"/>
              <a:gd name="T21" fmla="*/ 1340 h 1416"/>
              <a:gd name="T22" fmla="*/ 414 w 1390"/>
              <a:gd name="T23" fmla="*/ 1327 h 1416"/>
              <a:gd name="T24" fmla="*/ 188 w 1390"/>
              <a:gd name="T25" fmla="*/ 1155 h 1416"/>
              <a:gd name="T26" fmla="*/ 172 w 1390"/>
              <a:gd name="T27" fmla="*/ 1134 h 1416"/>
              <a:gd name="T28" fmla="*/ 156 w 1390"/>
              <a:gd name="T29" fmla="*/ 1114 h 1416"/>
              <a:gd name="T30" fmla="*/ 117 w 1390"/>
              <a:gd name="T31" fmla="*/ 1062 h 1416"/>
              <a:gd name="T32" fmla="*/ 101 w 1390"/>
              <a:gd name="T33" fmla="*/ 1035 h 1416"/>
              <a:gd name="T34" fmla="*/ 14 w 1390"/>
              <a:gd name="T35" fmla="*/ 774 h 1416"/>
              <a:gd name="T36" fmla="*/ 10 w 1390"/>
              <a:gd name="T37" fmla="*/ 745 h 1416"/>
              <a:gd name="T38" fmla="*/ 45 w 1390"/>
              <a:gd name="T39" fmla="*/ 519 h 1416"/>
              <a:gd name="T40" fmla="*/ 52 w 1390"/>
              <a:gd name="T41" fmla="*/ 496 h 1416"/>
              <a:gd name="T42" fmla="*/ 80 w 1390"/>
              <a:gd name="T43" fmla="*/ 429 h 1416"/>
              <a:gd name="T44" fmla="*/ 94 w 1390"/>
              <a:gd name="T45" fmla="*/ 399 h 1416"/>
              <a:gd name="T46" fmla="*/ 354 w 1390"/>
              <a:gd name="T47" fmla="*/ 124 h 1416"/>
              <a:gd name="T48" fmla="*/ 393 w 1390"/>
              <a:gd name="T49" fmla="*/ 104 h 1416"/>
              <a:gd name="T50" fmla="*/ 840 w 1390"/>
              <a:gd name="T51" fmla="*/ 37 h 1416"/>
              <a:gd name="T52" fmla="*/ 887 w 1390"/>
              <a:gd name="T53" fmla="*/ 45 h 1416"/>
              <a:gd name="T54" fmla="*/ 1167 w 1390"/>
              <a:gd name="T55" fmla="*/ 190 h 1416"/>
              <a:gd name="T56" fmla="*/ 1192 w 1390"/>
              <a:gd name="T57" fmla="*/ 219 h 1416"/>
              <a:gd name="T58" fmla="*/ 1213 w 1390"/>
              <a:gd name="T59" fmla="*/ 251 h 1416"/>
              <a:gd name="T60" fmla="*/ 1388 w 1390"/>
              <a:gd name="T61" fmla="*/ 661 h 1416"/>
              <a:gd name="T62" fmla="*/ 1390 w 1390"/>
              <a:gd name="T63" fmla="*/ 710 h 1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90" h="1416">
                <a:moveTo>
                  <a:pt x="1390" y="710"/>
                </a:moveTo>
                <a:cubicBezTo>
                  <a:pt x="1390" y="725"/>
                  <a:pt x="1390" y="741"/>
                  <a:pt x="1389" y="756"/>
                </a:cubicBezTo>
                <a:cubicBezTo>
                  <a:pt x="1388" y="771"/>
                  <a:pt x="1387" y="787"/>
                  <a:pt x="1385" y="802"/>
                </a:cubicBezTo>
                <a:cubicBezTo>
                  <a:pt x="1383" y="818"/>
                  <a:pt x="1380" y="833"/>
                  <a:pt x="1377" y="848"/>
                </a:cubicBezTo>
                <a:cubicBezTo>
                  <a:pt x="1363" y="901"/>
                  <a:pt x="1344" y="951"/>
                  <a:pt x="1320" y="999"/>
                </a:cubicBezTo>
                <a:cubicBezTo>
                  <a:pt x="1314" y="1011"/>
                  <a:pt x="1308" y="1023"/>
                  <a:pt x="1302" y="1035"/>
                </a:cubicBezTo>
                <a:cubicBezTo>
                  <a:pt x="1238" y="1212"/>
                  <a:pt x="1090" y="1324"/>
                  <a:pt x="910" y="1363"/>
                </a:cubicBezTo>
                <a:cubicBezTo>
                  <a:pt x="899" y="1366"/>
                  <a:pt x="889" y="1369"/>
                  <a:pt x="878" y="1372"/>
                </a:cubicBezTo>
                <a:cubicBezTo>
                  <a:pt x="867" y="1375"/>
                  <a:pt x="856" y="1377"/>
                  <a:pt x="845" y="1379"/>
                </a:cubicBezTo>
                <a:cubicBezTo>
                  <a:pt x="836" y="1381"/>
                  <a:pt x="827" y="1383"/>
                  <a:pt x="818" y="1384"/>
                </a:cubicBezTo>
                <a:cubicBezTo>
                  <a:pt x="690" y="1416"/>
                  <a:pt x="562" y="1376"/>
                  <a:pt x="441" y="1340"/>
                </a:cubicBezTo>
                <a:cubicBezTo>
                  <a:pt x="432" y="1336"/>
                  <a:pt x="423" y="1332"/>
                  <a:pt x="414" y="1327"/>
                </a:cubicBezTo>
                <a:cubicBezTo>
                  <a:pt x="330" y="1284"/>
                  <a:pt x="246" y="1236"/>
                  <a:pt x="188" y="1155"/>
                </a:cubicBezTo>
                <a:cubicBezTo>
                  <a:pt x="183" y="1148"/>
                  <a:pt x="177" y="1141"/>
                  <a:pt x="172" y="1134"/>
                </a:cubicBezTo>
                <a:cubicBezTo>
                  <a:pt x="166" y="1128"/>
                  <a:pt x="161" y="1121"/>
                  <a:pt x="156" y="1114"/>
                </a:cubicBezTo>
                <a:cubicBezTo>
                  <a:pt x="142" y="1097"/>
                  <a:pt x="129" y="1080"/>
                  <a:pt x="117" y="1062"/>
                </a:cubicBezTo>
                <a:cubicBezTo>
                  <a:pt x="112" y="1053"/>
                  <a:pt x="106" y="1044"/>
                  <a:pt x="101" y="1035"/>
                </a:cubicBezTo>
                <a:cubicBezTo>
                  <a:pt x="46" y="960"/>
                  <a:pt x="18" y="872"/>
                  <a:pt x="14" y="774"/>
                </a:cubicBezTo>
                <a:cubicBezTo>
                  <a:pt x="13" y="764"/>
                  <a:pt x="11" y="755"/>
                  <a:pt x="10" y="745"/>
                </a:cubicBezTo>
                <a:cubicBezTo>
                  <a:pt x="0" y="670"/>
                  <a:pt x="14" y="593"/>
                  <a:pt x="45" y="519"/>
                </a:cubicBezTo>
                <a:cubicBezTo>
                  <a:pt x="47" y="511"/>
                  <a:pt x="50" y="504"/>
                  <a:pt x="52" y="496"/>
                </a:cubicBezTo>
                <a:cubicBezTo>
                  <a:pt x="61" y="473"/>
                  <a:pt x="70" y="451"/>
                  <a:pt x="80" y="429"/>
                </a:cubicBezTo>
                <a:cubicBezTo>
                  <a:pt x="84" y="419"/>
                  <a:pt x="89" y="409"/>
                  <a:pt x="94" y="399"/>
                </a:cubicBezTo>
                <a:cubicBezTo>
                  <a:pt x="152" y="286"/>
                  <a:pt x="240" y="187"/>
                  <a:pt x="354" y="124"/>
                </a:cubicBezTo>
                <a:cubicBezTo>
                  <a:pt x="367" y="116"/>
                  <a:pt x="380" y="110"/>
                  <a:pt x="393" y="104"/>
                </a:cubicBezTo>
                <a:cubicBezTo>
                  <a:pt x="530" y="24"/>
                  <a:pt x="690" y="0"/>
                  <a:pt x="840" y="37"/>
                </a:cubicBezTo>
                <a:cubicBezTo>
                  <a:pt x="856" y="39"/>
                  <a:pt x="871" y="42"/>
                  <a:pt x="887" y="45"/>
                </a:cubicBezTo>
                <a:cubicBezTo>
                  <a:pt x="993" y="67"/>
                  <a:pt x="1094" y="110"/>
                  <a:pt x="1167" y="190"/>
                </a:cubicBezTo>
                <a:cubicBezTo>
                  <a:pt x="1176" y="199"/>
                  <a:pt x="1184" y="209"/>
                  <a:pt x="1192" y="219"/>
                </a:cubicBezTo>
                <a:cubicBezTo>
                  <a:pt x="1199" y="229"/>
                  <a:pt x="1206" y="240"/>
                  <a:pt x="1213" y="251"/>
                </a:cubicBezTo>
                <a:cubicBezTo>
                  <a:pt x="1322" y="360"/>
                  <a:pt x="1374" y="512"/>
                  <a:pt x="1388" y="661"/>
                </a:cubicBezTo>
                <a:cubicBezTo>
                  <a:pt x="1390" y="677"/>
                  <a:pt x="1390" y="694"/>
                  <a:pt x="1390" y="710"/>
                </a:cubicBezTo>
                <a:close/>
              </a:path>
            </a:pathLst>
          </a:custGeom>
          <a:noFill/>
          <a:ln w="28575">
            <a:solidFill>
              <a:srgbClr val="261F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1" tIns="34291" rIns="68581" bIns="34291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800" dirty="0">
              <a:solidFill>
                <a:srgbClr val="7F7F7F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15" name="文本框 1"/>
          <p:cNvSpPr txBox="1"/>
          <p:nvPr/>
        </p:nvSpPr>
        <p:spPr>
          <a:xfrm>
            <a:off x="5292080" y="2608548"/>
            <a:ext cx="577145" cy="346251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b="1" spc="45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3</a:t>
            </a:r>
            <a:endParaRPr lang="en-GB" altLang="zh-CN" b="1" spc="45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sp>
        <p:nvSpPr>
          <p:cNvPr id="17" name="Freeform 11"/>
          <p:cNvSpPr/>
          <p:nvPr/>
        </p:nvSpPr>
        <p:spPr bwMode="auto">
          <a:xfrm rot="10800000">
            <a:off x="7050565" y="2471610"/>
            <a:ext cx="631493" cy="643505"/>
          </a:xfrm>
          <a:custGeom>
            <a:avLst/>
            <a:gdLst>
              <a:gd name="T0" fmla="*/ 1390 w 1390"/>
              <a:gd name="T1" fmla="*/ 710 h 1416"/>
              <a:gd name="T2" fmla="*/ 1389 w 1390"/>
              <a:gd name="T3" fmla="*/ 756 h 1416"/>
              <a:gd name="T4" fmla="*/ 1385 w 1390"/>
              <a:gd name="T5" fmla="*/ 802 h 1416"/>
              <a:gd name="T6" fmla="*/ 1377 w 1390"/>
              <a:gd name="T7" fmla="*/ 848 h 1416"/>
              <a:gd name="T8" fmla="*/ 1320 w 1390"/>
              <a:gd name="T9" fmla="*/ 999 h 1416"/>
              <a:gd name="T10" fmla="*/ 1302 w 1390"/>
              <a:gd name="T11" fmla="*/ 1035 h 1416"/>
              <a:gd name="T12" fmla="*/ 910 w 1390"/>
              <a:gd name="T13" fmla="*/ 1363 h 1416"/>
              <a:gd name="T14" fmla="*/ 878 w 1390"/>
              <a:gd name="T15" fmla="*/ 1372 h 1416"/>
              <a:gd name="T16" fmla="*/ 845 w 1390"/>
              <a:gd name="T17" fmla="*/ 1379 h 1416"/>
              <a:gd name="T18" fmla="*/ 818 w 1390"/>
              <a:gd name="T19" fmla="*/ 1384 h 1416"/>
              <a:gd name="T20" fmla="*/ 441 w 1390"/>
              <a:gd name="T21" fmla="*/ 1340 h 1416"/>
              <a:gd name="T22" fmla="*/ 414 w 1390"/>
              <a:gd name="T23" fmla="*/ 1327 h 1416"/>
              <a:gd name="T24" fmla="*/ 188 w 1390"/>
              <a:gd name="T25" fmla="*/ 1155 h 1416"/>
              <a:gd name="T26" fmla="*/ 172 w 1390"/>
              <a:gd name="T27" fmla="*/ 1134 h 1416"/>
              <a:gd name="T28" fmla="*/ 156 w 1390"/>
              <a:gd name="T29" fmla="*/ 1114 h 1416"/>
              <a:gd name="T30" fmla="*/ 117 w 1390"/>
              <a:gd name="T31" fmla="*/ 1062 h 1416"/>
              <a:gd name="T32" fmla="*/ 101 w 1390"/>
              <a:gd name="T33" fmla="*/ 1035 h 1416"/>
              <a:gd name="T34" fmla="*/ 14 w 1390"/>
              <a:gd name="T35" fmla="*/ 774 h 1416"/>
              <a:gd name="T36" fmla="*/ 10 w 1390"/>
              <a:gd name="T37" fmla="*/ 745 h 1416"/>
              <a:gd name="T38" fmla="*/ 45 w 1390"/>
              <a:gd name="T39" fmla="*/ 519 h 1416"/>
              <a:gd name="T40" fmla="*/ 52 w 1390"/>
              <a:gd name="T41" fmla="*/ 496 h 1416"/>
              <a:gd name="T42" fmla="*/ 80 w 1390"/>
              <a:gd name="T43" fmla="*/ 429 h 1416"/>
              <a:gd name="T44" fmla="*/ 94 w 1390"/>
              <a:gd name="T45" fmla="*/ 399 h 1416"/>
              <a:gd name="T46" fmla="*/ 354 w 1390"/>
              <a:gd name="T47" fmla="*/ 124 h 1416"/>
              <a:gd name="T48" fmla="*/ 393 w 1390"/>
              <a:gd name="T49" fmla="*/ 104 h 1416"/>
              <a:gd name="T50" fmla="*/ 840 w 1390"/>
              <a:gd name="T51" fmla="*/ 37 h 1416"/>
              <a:gd name="T52" fmla="*/ 887 w 1390"/>
              <a:gd name="T53" fmla="*/ 45 h 1416"/>
              <a:gd name="T54" fmla="*/ 1167 w 1390"/>
              <a:gd name="T55" fmla="*/ 190 h 1416"/>
              <a:gd name="T56" fmla="*/ 1192 w 1390"/>
              <a:gd name="T57" fmla="*/ 219 h 1416"/>
              <a:gd name="T58" fmla="*/ 1213 w 1390"/>
              <a:gd name="T59" fmla="*/ 251 h 1416"/>
              <a:gd name="T60" fmla="*/ 1388 w 1390"/>
              <a:gd name="T61" fmla="*/ 661 h 1416"/>
              <a:gd name="T62" fmla="*/ 1390 w 1390"/>
              <a:gd name="T63" fmla="*/ 710 h 1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90" h="1416">
                <a:moveTo>
                  <a:pt x="1390" y="710"/>
                </a:moveTo>
                <a:cubicBezTo>
                  <a:pt x="1390" y="725"/>
                  <a:pt x="1390" y="741"/>
                  <a:pt x="1389" y="756"/>
                </a:cubicBezTo>
                <a:cubicBezTo>
                  <a:pt x="1388" y="771"/>
                  <a:pt x="1387" y="787"/>
                  <a:pt x="1385" y="802"/>
                </a:cubicBezTo>
                <a:cubicBezTo>
                  <a:pt x="1383" y="818"/>
                  <a:pt x="1380" y="833"/>
                  <a:pt x="1377" y="848"/>
                </a:cubicBezTo>
                <a:cubicBezTo>
                  <a:pt x="1363" y="901"/>
                  <a:pt x="1344" y="951"/>
                  <a:pt x="1320" y="999"/>
                </a:cubicBezTo>
                <a:cubicBezTo>
                  <a:pt x="1314" y="1011"/>
                  <a:pt x="1308" y="1023"/>
                  <a:pt x="1302" y="1035"/>
                </a:cubicBezTo>
                <a:cubicBezTo>
                  <a:pt x="1238" y="1212"/>
                  <a:pt x="1090" y="1324"/>
                  <a:pt x="910" y="1363"/>
                </a:cubicBezTo>
                <a:cubicBezTo>
                  <a:pt x="899" y="1366"/>
                  <a:pt x="889" y="1369"/>
                  <a:pt x="878" y="1372"/>
                </a:cubicBezTo>
                <a:cubicBezTo>
                  <a:pt x="867" y="1375"/>
                  <a:pt x="856" y="1377"/>
                  <a:pt x="845" y="1379"/>
                </a:cubicBezTo>
                <a:cubicBezTo>
                  <a:pt x="836" y="1381"/>
                  <a:pt x="827" y="1383"/>
                  <a:pt x="818" y="1384"/>
                </a:cubicBezTo>
                <a:cubicBezTo>
                  <a:pt x="690" y="1416"/>
                  <a:pt x="562" y="1376"/>
                  <a:pt x="441" y="1340"/>
                </a:cubicBezTo>
                <a:cubicBezTo>
                  <a:pt x="432" y="1336"/>
                  <a:pt x="423" y="1332"/>
                  <a:pt x="414" y="1327"/>
                </a:cubicBezTo>
                <a:cubicBezTo>
                  <a:pt x="330" y="1284"/>
                  <a:pt x="246" y="1236"/>
                  <a:pt x="188" y="1155"/>
                </a:cubicBezTo>
                <a:cubicBezTo>
                  <a:pt x="183" y="1148"/>
                  <a:pt x="177" y="1141"/>
                  <a:pt x="172" y="1134"/>
                </a:cubicBezTo>
                <a:cubicBezTo>
                  <a:pt x="166" y="1128"/>
                  <a:pt x="161" y="1121"/>
                  <a:pt x="156" y="1114"/>
                </a:cubicBezTo>
                <a:cubicBezTo>
                  <a:pt x="142" y="1097"/>
                  <a:pt x="129" y="1080"/>
                  <a:pt x="117" y="1062"/>
                </a:cubicBezTo>
                <a:cubicBezTo>
                  <a:pt x="112" y="1053"/>
                  <a:pt x="106" y="1044"/>
                  <a:pt x="101" y="1035"/>
                </a:cubicBezTo>
                <a:cubicBezTo>
                  <a:pt x="46" y="960"/>
                  <a:pt x="18" y="872"/>
                  <a:pt x="14" y="774"/>
                </a:cubicBezTo>
                <a:cubicBezTo>
                  <a:pt x="13" y="764"/>
                  <a:pt x="11" y="755"/>
                  <a:pt x="10" y="745"/>
                </a:cubicBezTo>
                <a:cubicBezTo>
                  <a:pt x="0" y="670"/>
                  <a:pt x="14" y="593"/>
                  <a:pt x="45" y="519"/>
                </a:cubicBezTo>
                <a:cubicBezTo>
                  <a:pt x="47" y="511"/>
                  <a:pt x="50" y="504"/>
                  <a:pt x="52" y="496"/>
                </a:cubicBezTo>
                <a:cubicBezTo>
                  <a:pt x="61" y="473"/>
                  <a:pt x="70" y="451"/>
                  <a:pt x="80" y="429"/>
                </a:cubicBezTo>
                <a:cubicBezTo>
                  <a:pt x="84" y="419"/>
                  <a:pt x="89" y="409"/>
                  <a:pt x="94" y="399"/>
                </a:cubicBezTo>
                <a:cubicBezTo>
                  <a:pt x="152" y="286"/>
                  <a:pt x="240" y="187"/>
                  <a:pt x="354" y="124"/>
                </a:cubicBezTo>
                <a:cubicBezTo>
                  <a:pt x="367" y="116"/>
                  <a:pt x="380" y="110"/>
                  <a:pt x="393" y="104"/>
                </a:cubicBezTo>
                <a:cubicBezTo>
                  <a:pt x="530" y="24"/>
                  <a:pt x="690" y="0"/>
                  <a:pt x="840" y="37"/>
                </a:cubicBezTo>
                <a:cubicBezTo>
                  <a:pt x="856" y="39"/>
                  <a:pt x="871" y="42"/>
                  <a:pt x="887" y="45"/>
                </a:cubicBezTo>
                <a:cubicBezTo>
                  <a:pt x="993" y="67"/>
                  <a:pt x="1094" y="110"/>
                  <a:pt x="1167" y="190"/>
                </a:cubicBezTo>
                <a:cubicBezTo>
                  <a:pt x="1176" y="199"/>
                  <a:pt x="1184" y="209"/>
                  <a:pt x="1192" y="219"/>
                </a:cubicBezTo>
                <a:cubicBezTo>
                  <a:pt x="1199" y="229"/>
                  <a:pt x="1206" y="240"/>
                  <a:pt x="1213" y="251"/>
                </a:cubicBezTo>
                <a:cubicBezTo>
                  <a:pt x="1322" y="360"/>
                  <a:pt x="1374" y="512"/>
                  <a:pt x="1388" y="661"/>
                </a:cubicBezTo>
                <a:cubicBezTo>
                  <a:pt x="1390" y="677"/>
                  <a:pt x="1390" y="694"/>
                  <a:pt x="1390" y="710"/>
                </a:cubicBezTo>
                <a:close/>
              </a:path>
            </a:pathLst>
          </a:custGeom>
          <a:noFill/>
          <a:ln w="28575">
            <a:solidFill>
              <a:srgbClr val="261F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1" tIns="34291" rIns="68581" bIns="34291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800" dirty="0">
              <a:solidFill>
                <a:srgbClr val="7F7F7F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18" name="文本框 1"/>
          <p:cNvSpPr txBox="1"/>
          <p:nvPr/>
        </p:nvSpPr>
        <p:spPr>
          <a:xfrm>
            <a:off x="7128284" y="2608548"/>
            <a:ext cx="577145" cy="346251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b="1" spc="45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4</a:t>
            </a:r>
            <a:endParaRPr lang="en-GB" altLang="zh-CN" b="1" spc="45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74052" y="3196408"/>
            <a:ext cx="2452923" cy="299085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50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分工与实现</a:t>
            </a:r>
            <a:endParaRPr lang="zh-CN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54287" y="3196408"/>
            <a:ext cx="2452923" cy="299085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50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问题与解决</a:t>
            </a:r>
            <a:endParaRPr lang="zh-CN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139272" y="3196408"/>
            <a:ext cx="2452923" cy="299085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50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</a:rPr>
              <a:t>项目演示</a:t>
            </a:r>
            <a:endParaRPr lang="zh-CN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push dir="d"/>
      </p:transition>
    </mc:Choice>
    <mc:Fallback xmlns="">
      <p:transition>
        <p:push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73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8" presetClass="emph" presetSubtype="0" repeatCount="indefinite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1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" presetClass="entr" presetSubtype="4" accel="7200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3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3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accel="72000" fill="hold" grpId="0" nodeType="withEffect">
                                  <p:stCondLst>
                                    <p:cond delay="93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21600000">
                                      <p:cBhvr>
                                        <p:cTn id="2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2" presetClass="entr" presetSubtype="4" accel="7200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8" presetClass="emph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3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8" presetID="2" presetClass="entr" presetSubtype="4" accel="7200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46" dur="2875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2" presetClass="entr" presetSubtype="4" accel="72000" fill="hold" grpId="0" nodeType="withEffect">
                                  <p:stCondLst>
                                    <p:cond delay="8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accel="72000" fill="hold" grpId="0" nodeType="withEffect">
                                  <p:stCondLst>
                                    <p:cond delay="93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accel="72000" fill="hold" grpId="0" nodeType="withEffect">
                                  <p:stCondLst>
                                    <p:cond delay="93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accel="72000" fill="hold" grpId="0" nodeType="withEffect">
                                  <p:stCondLst>
                                    <p:cond delay="93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animBg="1"/>
      <p:bldP spid="8" grpId="1" animBg="1"/>
      <p:bldP spid="9" grpId="0"/>
      <p:bldP spid="10" grpId="0" animBg="1"/>
      <p:bldP spid="10" grpId="1" animBg="1"/>
      <p:bldP spid="11" grpId="0"/>
      <p:bldP spid="12" grpId="0" bldLvl="0" animBg="1"/>
      <p:bldP spid="14" grpId="0" animBg="1"/>
      <p:bldP spid="14" grpId="1" animBg="1"/>
      <p:bldP spid="15" grpId="0"/>
      <p:bldP spid="17" grpId="0" animBg="1"/>
      <p:bldP spid="17" grpId="1" animBg="1"/>
      <p:bldP spid="18" grpId="0"/>
      <p:bldP spid="2" grpId="0" bldLvl="0" animBg="1"/>
      <p:bldP spid="4" grpId="0" bldLvl="0" animBg="1"/>
      <p:bldP spid="24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4247964" y="1888468"/>
            <a:ext cx="3404615" cy="561694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zh-CN"/>
            </a:defPPr>
            <a:lvl1pPr algn="ctr">
              <a:defRPr sz="2800" b="1" spc="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项目介绍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sp>
        <p:nvSpPr>
          <p:cNvPr id="7" name="Freeform 11"/>
          <p:cNvSpPr/>
          <p:nvPr/>
        </p:nvSpPr>
        <p:spPr bwMode="auto">
          <a:xfrm rot="10800000">
            <a:off x="3524577" y="1766086"/>
            <a:ext cx="828000" cy="828000"/>
          </a:xfrm>
          <a:custGeom>
            <a:avLst/>
            <a:gdLst>
              <a:gd name="T0" fmla="*/ 1390 w 1390"/>
              <a:gd name="T1" fmla="*/ 710 h 1416"/>
              <a:gd name="T2" fmla="*/ 1389 w 1390"/>
              <a:gd name="T3" fmla="*/ 756 h 1416"/>
              <a:gd name="T4" fmla="*/ 1385 w 1390"/>
              <a:gd name="T5" fmla="*/ 802 h 1416"/>
              <a:gd name="T6" fmla="*/ 1377 w 1390"/>
              <a:gd name="T7" fmla="*/ 848 h 1416"/>
              <a:gd name="T8" fmla="*/ 1320 w 1390"/>
              <a:gd name="T9" fmla="*/ 999 h 1416"/>
              <a:gd name="T10" fmla="*/ 1302 w 1390"/>
              <a:gd name="T11" fmla="*/ 1035 h 1416"/>
              <a:gd name="T12" fmla="*/ 910 w 1390"/>
              <a:gd name="T13" fmla="*/ 1363 h 1416"/>
              <a:gd name="T14" fmla="*/ 878 w 1390"/>
              <a:gd name="T15" fmla="*/ 1372 h 1416"/>
              <a:gd name="T16" fmla="*/ 845 w 1390"/>
              <a:gd name="T17" fmla="*/ 1379 h 1416"/>
              <a:gd name="T18" fmla="*/ 818 w 1390"/>
              <a:gd name="T19" fmla="*/ 1384 h 1416"/>
              <a:gd name="T20" fmla="*/ 441 w 1390"/>
              <a:gd name="T21" fmla="*/ 1340 h 1416"/>
              <a:gd name="T22" fmla="*/ 414 w 1390"/>
              <a:gd name="T23" fmla="*/ 1327 h 1416"/>
              <a:gd name="T24" fmla="*/ 188 w 1390"/>
              <a:gd name="T25" fmla="*/ 1155 h 1416"/>
              <a:gd name="T26" fmla="*/ 172 w 1390"/>
              <a:gd name="T27" fmla="*/ 1134 h 1416"/>
              <a:gd name="T28" fmla="*/ 156 w 1390"/>
              <a:gd name="T29" fmla="*/ 1114 h 1416"/>
              <a:gd name="T30" fmla="*/ 117 w 1390"/>
              <a:gd name="T31" fmla="*/ 1062 h 1416"/>
              <a:gd name="T32" fmla="*/ 101 w 1390"/>
              <a:gd name="T33" fmla="*/ 1035 h 1416"/>
              <a:gd name="T34" fmla="*/ 14 w 1390"/>
              <a:gd name="T35" fmla="*/ 774 h 1416"/>
              <a:gd name="T36" fmla="*/ 10 w 1390"/>
              <a:gd name="T37" fmla="*/ 745 h 1416"/>
              <a:gd name="T38" fmla="*/ 45 w 1390"/>
              <a:gd name="T39" fmla="*/ 519 h 1416"/>
              <a:gd name="T40" fmla="*/ 52 w 1390"/>
              <a:gd name="T41" fmla="*/ 496 h 1416"/>
              <a:gd name="T42" fmla="*/ 80 w 1390"/>
              <a:gd name="T43" fmla="*/ 429 h 1416"/>
              <a:gd name="T44" fmla="*/ 94 w 1390"/>
              <a:gd name="T45" fmla="*/ 399 h 1416"/>
              <a:gd name="T46" fmla="*/ 354 w 1390"/>
              <a:gd name="T47" fmla="*/ 124 h 1416"/>
              <a:gd name="T48" fmla="*/ 393 w 1390"/>
              <a:gd name="T49" fmla="*/ 104 h 1416"/>
              <a:gd name="T50" fmla="*/ 840 w 1390"/>
              <a:gd name="T51" fmla="*/ 37 h 1416"/>
              <a:gd name="T52" fmla="*/ 887 w 1390"/>
              <a:gd name="T53" fmla="*/ 45 h 1416"/>
              <a:gd name="T54" fmla="*/ 1167 w 1390"/>
              <a:gd name="T55" fmla="*/ 190 h 1416"/>
              <a:gd name="T56" fmla="*/ 1192 w 1390"/>
              <a:gd name="T57" fmla="*/ 219 h 1416"/>
              <a:gd name="T58" fmla="*/ 1213 w 1390"/>
              <a:gd name="T59" fmla="*/ 251 h 1416"/>
              <a:gd name="T60" fmla="*/ 1388 w 1390"/>
              <a:gd name="T61" fmla="*/ 661 h 1416"/>
              <a:gd name="T62" fmla="*/ 1390 w 1390"/>
              <a:gd name="T63" fmla="*/ 710 h 1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90" h="1416">
                <a:moveTo>
                  <a:pt x="1390" y="710"/>
                </a:moveTo>
                <a:cubicBezTo>
                  <a:pt x="1390" y="725"/>
                  <a:pt x="1390" y="741"/>
                  <a:pt x="1389" y="756"/>
                </a:cubicBezTo>
                <a:cubicBezTo>
                  <a:pt x="1388" y="771"/>
                  <a:pt x="1387" y="787"/>
                  <a:pt x="1385" y="802"/>
                </a:cubicBezTo>
                <a:cubicBezTo>
                  <a:pt x="1383" y="818"/>
                  <a:pt x="1380" y="833"/>
                  <a:pt x="1377" y="848"/>
                </a:cubicBezTo>
                <a:cubicBezTo>
                  <a:pt x="1363" y="901"/>
                  <a:pt x="1344" y="951"/>
                  <a:pt x="1320" y="999"/>
                </a:cubicBezTo>
                <a:cubicBezTo>
                  <a:pt x="1314" y="1011"/>
                  <a:pt x="1308" y="1023"/>
                  <a:pt x="1302" y="1035"/>
                </a:cubicBezTo>
                <a:cubicBezTo>
                  <a:pt x="1238" y="1212"/>
                  <a:pt x="1090" y="1324"/>
                  <a:pt x="910" y="1363"/>
                </a:cubicBezTo>
                <a:cubicBezTo>
                  <a:pt x="899" y="1366"/>
                  <a:pt x="889" y="1369"/>
                  <a:pt x="878" y="1372"/>
                </a:cubicBezTo>
                <a:cubicBezTo>
                  <a:pt x="867" y="1375"/>
                  <a:pt x="856" y="1377"/>
                  <a:pt x="845" y="1379"/>
                </a:cubicBezTo>
                <a:cubicBezTo>
                  <a:pt x="836" y="1381"/>
                  <a:pt x="827" y="1383"/>
                  <a:pt x="818" y="1384"/>
                </a:cubicBezTo>
                <a:cubicBezTo>
                  <a:pt x="690" y="1416"/>
                  <a:pt x="562" y="1376"/>
                  <a:pt x="441" y="1340"/>
                </a:cubicBezTo>
                <a:cubicBezTo>
                  <a:pt x="432" y="1336"/>
                  <a:pt x="423" y="1332"/>
                  <a:pt x="414" y="1327"/>
                </a:cubicBezTo>
                <a:cubicBezTo>
                  <a:pt x="330" y="1284"/>
                  <a:pt x="246" y="1236"/>
                  <a:pt x="188" y="1155"/>
                </a:cubicBezTo>
                <a:cubicBezTo>
                  <a:pt x="183" y="1148"/>
                  <a:pt x="177" y="1141"/>
                  <a:pt x="172" y="1134"/>
                </a:cubicBezTo>
                <a:cubicBezTo>
                  <a:pt x="166" y="1128"/>
                  <a:pt x="161" y="1121"/>
                  <a:pt x="156" y="1114"/>
                </a:cubicBezTo>
                <a:cubicBezTo>
                  <a:pt x="142" y="1097"/>
                  <a:pt x="129" y="1080"/>
                  <a:pt x="117" y="1062"/>
                </a:cubicBezTo>
                <a:cubicBezTo>
                  <a:pt x="112" y="1053"/>
                  <a:pt x="106" y="1044"/>
                  <a:pt x="101" y="1035"/>
                </a:cubicBezTo>
                <a:cubicBezTo>
                  <a:pt x="46" y="960"/>
                  <a:pt x="18" y="872"/>
                  <a:pt x="14" y="774"/>
                </a:cubicBezTo>
                <a:cubicBezTo>
                  <a:pt x="13" y="764"/>
                  <a:pt x="11" y="755"/>
                  <a:pt x="10" y="745"/>
                </a:cubicBezTo>
                <a:cubicBezTo>
                  <a:pt x="0" y="670"/>
                  <a:pt x="14" y="593"/>
                  <a:pt x="45" y="519"/>
                </a:cubicBezTo>
                <a:cubicBezTo>
                  <a:pt x="47" y="511"/>
                  <a:pt x="50" y="504"/>
                  <a:pt x="52" y="496"/>
                </a:cubicBezTo>
                <a:cubicBezTo>
                  <a:pt x="61" y="473"/>
                  <a:pt x="70" y="451"/>
                  <a:pt x="80" y="429"/>
                </a:cubicBezTo>
                <a:cubicBezTo>
                  <a:pt x="84" y="419"/>
                  <a:pt x="89" y="409"/>
                  <a:pt x="94" y="399"/>
                </a:cubicBezTo>
                <a:cubicBezTo>
                  <a:pt x="152" y="286"/>
                  <a:pt x="240" y="187"/>
                  <a:pt x="354" y="124"/>
                </a:cubicBezTo>
                <a:cubicBezTo>
                  <a:pt x="367" y="116"/>
                  <a:pt x="380" y="110"/>
                  <a:pt x="393" y="104"/>
                </a:cubicBezTo>
                <a:cubicBezTo>
                  <a:pt x="530" y="24"/>
                  <a:pt x="690" y="0"/>
                  <a:pt x="840" y="37"/>
                </a:cubicBezTo>
                <a:cubicBezTo>
                  <a:pt x="856" y="39"/>
                  <a:pt x="871" y="42"/>
                  <a:pt x="887" y="45"/>
                </a:cubicBezTo>
                <a:cubicBezTo>
                  <a:pt x="993" y="67"/>
                  <a:pt x="1094" y="110"/>
                  <a:pt x="1167" y="190"/>
                </a:cubicBezTo>
                <a:cubicBezTo>
                  <a:pt x="1176" y="199"/>
                  <a:pt x="1184" y="209"/>
                  <a:pt x="1192" y="219"/>
                </a:cubicBezTo>
                <a:cubicBezTo>
                  <a:pt x="1199" y="229"/>
                  <a:pt x="1206" y="240"/>
                  <a:pt x="1213" y="251"/>
                </a:cubicBezTo>
                <a:cubicBezTo>
                  <a:pt x="1322" y="360"/>
                  <a:pt x="1374" y="512"/>
                  <a:pt x="1388" y="661"/>
                </a:cubicBezTo>
                <a:cubicBezTo>
                  <a:pt x="1390" y="677"/>
                  <a:pt x="1390" y="694"/>
                  <a:pt x="1390" y="710"/>
                </a:cubicBezTo>
                <a:close/>
              </a:path>
            </a:pathLst>
          </a:custGeom>
          <a:noFill/>
          <a:ln w="28575">
            <a:solidFill>
              <a:srgbClr val="261F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1" tIns="34291" rIns="68581" bIns="34291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800" dirty="0">
              <a:solidFill>
                <a:srgbClr val="7F7F7F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8" name="文本框 1"/>
          <p:cNvSpPr txBox="1"/>
          <p:nvPr/>
        </p:nvSpPr>
        <p:spPr>
          <a:xfrm>
            <a:off x="3529912" y="1888468"/>
            <a:ext cx="827999" cy="561694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200" b="1" spc="45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1</a:t>
            </a:r>
            <a:endParaRPr lang="en-GB" altLang="zh-CN" sz="3200" b="1" spc="45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1723708"/>
            <a:ext cx="3352800" cy="34213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3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indefinite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2" presetClass="entr" presetSubtype="4" accel="72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1" presetClass="entr" presetSubtype="0" fill="hold" grpId="0" nodeType="withEffect">
                                  <p:stCondLst>
                                    <p:cond delay="1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7" grpId="0" animBg="1"/>
      <p:bldP spid="7" grpId="1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D28A47B-9B90-7A89-721B-3FE89F8347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9881"/>
          <a:stretch>
            <a:fillRect/>
          </a:stretch>
        </p:blipFill>
        <p:spPr>
          <a:xfrm>
            <a:off x="-544195" y="3112709"/>
            <a:ext cx="10284460" cy="70402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316A081-E53E-1A21-0F4C-EB4E2C96AAF5}"/>
              </a:ext>
            </a:extLst>
          </p:cNvPr>
          <p:cNvSpPr/>
          <p:nvPr/>
        </p:nvSpPr>
        <p:spPr>
          <a:xfrm>
            <a:off x="-97155" y="21590"/>
            <a:ext cx="9390380" cy="6184265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50465D2-3624-B847-EFCA-CAF7BDA148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9" t="7462" r="51890" b="7462"/>
          <a:stretch/>
        </p:blipFill>
        <p:spPr>
          <a:xfrm>
            <a:off x="411975" y="1146095"/>
            <a:ext cx="3240360" cy="3262593"/>
          </a:xfrm>
          <a:prstGeom prst="rect">
            <a:avLst/>
          </a:prstGeom>
        </p:spPr>
      </p:pic>
      <p:sp>
        <p:nvSpPr>
          <p:cNvPr id="27" name="文本框 37">
            <a:extLst>
              <a:ext uri="{FF2B5EF4-FFF2-40B4-BE49-F238E27FC236}">
                <a16:creationId xmlns:a16="http://schemas.microsoft.com/office/drawing/2014/main" id="{95338575-AC42-553D-9D55-A2D57964C520}"/>
              </a:ext>
            </a:extLst>
          </p:cNvPr>
          <p:cNvSpPr txBox="1"/>
          <p:nvPr/>
        </p:nvSpPr>
        <p:spPr>
          <a:xfrm>
            <a:off x="107504" y="88268"/>
            <a:ext cx="3259160" cy="466708"/>
          </a:xfrm>
          <a:prstGeom prst="rect">
            <a:avLst/>
          </a:prstGeom>
          <a:noFill/>
        </p:spPr>
        <p:txBody>
          <a:bodyPr wrap="square" lIns="96434" tIns="48217" rIns="96434" bIns="48217" rtlCol="0">
            <a:spAutoFit/>
          </a:bodyPr>
          <a:lstStyle/>
          <a:p>
            <a:pPr defTabSz="963930"/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  <a:sym typeface="+mn-lt"/>
              </a:rPr>
              <a:t>项目介绍</a:t>
            </a:r>
            <a:endParaRPr lang="en-US" altLang="zh-CN" sz="24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  <a:sym typeface="+mn-lt"/>
            </a:endParaRPr>
          </a:p>
        </p:txBody>
      </p:sp>
      <p:sp>
        <p:nvSpPr>
          <p:cNvPr id="28" name="Rectangle 15">
            <a:extLst>
              <a:ext uri="{FF2B5EF4-FFF2-40B4-BE49-F238E27FC236}">
                <a16:creationId xmlns:a16="http://schemas.microsoft.com/office/drawing/2014/main" id="{AD25F07A-B017-D5D8-A88F-89B62009BB9C}"/>
              </a:ext>
            </a:extLst>
          </p:cNvPr>
          <p:cNvSpPr/>
          <p:nvPr/>
        </p:nvSpPr>
        <p:spPr>
          <a:xfrm>
            <a:off x="4161465" y="1146095"/>
            <a:ext cx="594229" cy="594309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霞鹜文楷" panose="02020500000000000000" pitchFamily="18" charset="-122"/>
            </a:endParaRPr>
          </a:p>
        </p:txBody>
      </p:sp>
      <p:sp>
        <p:nvSpPr>
          <p:cNvPr id="29" name="Rectangle 23">
            <a:extLst>
              <a:ext uri="{FF2B5EF4-FFF2-40B4-BE49-F238E27FC236}">
                <a16:creationId xmlns:a16="http://schemas.microsoft.com/office/drawing/2014/main" id="{A121716A-D687-0DAC-353C-29D8710396CC}"/>
              </a:ext>
            </a:extLst>
          </p:cNvPr>
          <p:cNvSpPr/>
          <p:nvPr/>
        </p:nvSpPr>
        <p:spPr>
          <a:xfrm>
            <a:off x="4157395" y="2530684"/>
            <a:ext cx="594229" cy="594309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en-US" sz="1400">
              <a:latin typeface="霞鹜文楷" panose="02020500000000000000" pitchFamily="18" charset="-122"/>
              <a:sym typeface="+mn-ea"/>
            </a:endParaRPr>
          </a:p>
        </p:txBody>
      </p:sp>
      <p:grpSp>
        <p:nvGrpSpPr>
          <p:cNvPr id="30" name="Group 58">
            <a:extLst>
              <a:ext uri="{FF2B5EF4-FFF2-40B4-BE49-F238E27FC236}">
                <a16:creationId xmlns:a16="http://schemas.microsoft.com/office/drawing/2014/main" id="{9EFBA51E-4B5E-B03F-416D-74BAB164B581}"/>
              </a:ext>
            </a:extLst>
          </p:cNvPr>
          <p:cNvGrpSpPr/>
          <p:nvPr/>
        </p:nvGrpSpPr>
        <p:grpSpPr>
          <a:xfrm>
            <a:off x="4319616" y="1334506"/>
            <a:ext cx="277346" cy="218068"/>
            <a:chOff x="5348288" y="5818188"/>
            <a:chExt cx="1587500" cy="1246187"/>
          </a:xfrm>
        </p:grpSpPr>
        <p:sp>
          <p:nvSpPr>
            <p:cNvPr id="31" name="Freeform 59">
              <a:extLst>
                <a:ext uri="{FF2B5EF4-FFF2-40B4-BE49-F238E27FC236}">
                  <a16:creationId xmlns:a16="http://schemas.microsoft.com/office/drawing/2014/main" id="{AAD14087-F15E-EC20-87AC-1C26CFE194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8288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3 w 507"/>
                <a:gd name="T31" fmla="*/ 46 h 84"/>
                <a:gd name="T32" fmla="*/ 100 w 507"/>
                <a:gd name="T33" fmla="*/ 59 h 84"/>
                <a:gd name="T34" fmla="*/ 151 w 507"/>
                <a:gd name="T35" fmla="*/ 59 h 84"/>
                <a:gd name="T36" fmla="*/ 138 w 507"/>
                <a:gd name="T37" fmla="*/ 46 h 84"/>
                <a:gd name="T38" fmla="*/ 151 w 507"/>
                <a:gd name="T39" fmla="*/ 33 h 84"/>
                <a:gd name="T40" fmla="*/ 163 w 507"/>
                <a:gd name="T41" fmla="*/ 46 h 84"/>
                <a:gd name="T42" fmla="*/ 151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3" y="39"/>
                    <a:pt x="113" y="46"/>
                  </a:cubicBezTo>
                  <a:cubicBezTo>
                    <a:pt x="113" y="53"/>
                    <a:pt x="107" y="59"/>
                    <a:pt x="100" y="59"/>
                  </a:cubicBezTo>
                  <a:close/>
                  <a:moveTo>
                    <a:pt x="151" y="59"/>
                  </a:moveTo>
                  <a:cubicBezTo>
                    <a:pt x="144" y="59"/>
                    <a:pt x="138" y="53"/>
                    <a:pt x="138" y="46"/>
                  </a:cubicBezTo>
                  <a:cubicBezTo>
                    <a:pt x="138" y="39"/>
                    <a:pt x="144" y="33"/>
                    <a:pt x="151" y="33"/>
                  </a:cubicBezTo>
                  <a:cubicBezTo>
                    <a:pt x="158" y="33"/>
                    <a:pt x="163" y="39"/>
                    <a:pt x="163" y="46"/>
                  </a:cubicBezTo>
                  <a:cubicBezTo>
                    <a:pt x="163" y="53"/>
                    <a:pt x="158" y="59"/>
                    <a:pt x="151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6DF806B8-2D15-48BB-F820-6758058050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8288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81 w 507"/>
                <a:gd name="T15" fmla="*/ 200 h 304"/>
                <a:gd name="T16" fmla="*/ 212 w 507"/>
                <a:gd name="T17" fmla="*/ 169 h 304"/>
                <a:gd name="T18" fmla="*/ 221 w 507"/>
                <a:gd name="T19" fmla="*/ 89 h 304"/>
                <a:gd name="T20" fmla="*/ 266 w 507"/>
                <a:gd name="T21" fmla="*/ 70 h 304"/>
                <a:gd name="T22" fmla="*/ 312 w 507"/>
                <a:gd name="T23" fmla="*/ 89 h 304"/>
                <a:gd name="T24" fmla="*/ 312 w 507"/>
                <a:gd name="T25" fmla="*/ 180 h 304"/>
                <a:gd name="T26" fmla="*/ 266 w 507"/>
                <a:gd name="T27" fmla="*/ 199 h 304"/>
                <a:gd name="T28" fmla="*/ 232 w 507"/>
                <a:gd name="T29" fmla="*/ 188 h 304"/>
                <a:gd name="T30" fmla="*/ 201 w 507"/>
                <a:gd name="T31" fmla="*/ 220 h 304"/>
                <a:gd name="T32" fmla="*/ 191 w 507"/>
                <a:gd name="T33" fmla="*/ 224 h 304"/>
                <a:gd name="T34" fmla="*/ 181 w 507"/>
                <a:gd name="T35" fmla="*/ 220 h 304"/>
                <a:gd name="T36" fmla="*/ 181 w 507"/>
                <a:gd name="T37" fmla="*/ 20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81" y="200"/>
                  </a:moveTo>
                  <a:cubicBezTo>
                    <a:pt x="212" y="169"/>
                    <a:pt x="212" y="169"/>
                    <a:pt x="212" y="169"/>
                  </a:cubicBezTo>
                  <a:cubicBezTo>
                    <a:pt x="196" y="144"/>
                    <a:pt x="199" y="110"/>
                    <a:pt x="221" y="89"/>
                  </a:cubicBezTo>
                  <a:cubicBezTo>
                    <a:pt x="233" y="77"/>
                    <a:pt x="249" y="70"/>
                    <a:pt x="266" y="70"/>
                  </a:cubicBezTo>
                  <a:cubicBezTo>
                    <a:pt x="283" y="70"/>
                    <a:pt x="300" y="77"/>
                    <a:pt x="312" y="89"/>
                  </a:cubicBezTo>
                  <a:cubicBezTo>
                    <a:pt x="337" y="114"/>
                    <a:pt x="337" y="155"/>
                    <a:pt x="312" y="180"/>
                  </a:cubicBezTo>
                  <a:cubicBezTo>
                    <a:pt x="300" y="192"/>
                    <a:pt x="284" y="199"/>
                    <a:pt x="266" y="199"/>
                  </a:cubicBezTo>
                  <a:cubicBezTo>
                    <a:pt x="254" y="199"/>
                    <a:pt x="242" y="195"/>
                    <a:pt x="232" y="188"/>
                  </a:cubicBezTo>
                  <a:cubicBezTo>
                    <a:pt x="201" y="220"/>
                    <a:pt x="201" y="220"/>
                    <a:pt x="201" y="220"/>
                  </a:cubicBezTo>
                  <a:cubicBezTo>
                    <a:pt x="198" y="222"/>
                    <a:pt x="194" y="224"/>
                    <a:pt x="191" y="224"/>
                  </a:cubicBezTo>
                  <a:cubicBezTo>
                    <a:pt x="187" y="224"/>
                    <a:pt x="184" y="222"/>
                    <a:pt x="181" y="220"/>
                  </a:cubicBezTo>
                  <a:cubicBezTo>
                    <a:pt x="176" y="214"/>
                    <a:pt x="176" y="205"/>
                    <a:pt x="181" y="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33" name="Freeform 61">
              <a:extLst>
                <a:ext uri="{FF2B5EF4-FFF2-40B4-BE49-F238E27FC236}">
                  <a16:creationId xmlns:a16="http://schemas.microsoft.com/office/drawing/2014/main" id="{9D485C63-EF76-9A33-2183-FCB44FB04F89}"/>
                </a:ext>
              </a:extLst>
            </p:cNvPr>
            <p:cNvSpPr/>
            <p:nvPr/>
          </p:nvSpPr>
          <p:spPr bwMode="auto">
            <a:xfrm>
              <a:off x="6040438" y="6403975"/>
              <a:ext cx="280987" cy="255587"/>
            </a:xfrm>
            <a:custGeom>
              <a:avLst/>
              <a:gdLst>
                <a:gd name="T0" fmla="*/ 45 w 90"/>
                <a:gd name="T1" fmla="*/ 82 h 82"/>
                <a:gd name="T2" fmla="*/ 74 w 90"/>
                <a:gd name="T3" fmla="*/ 70 h 82"/>
                <a:gd name="T4" fmla="*/ 74 w 90"/>
                <a:gd name="T5" fmla="*/ 12 h 82"/>
                <a:gd name="T6" fmla="*/ 45 w 90"/>
                <a:gd name="T7" fmla="*/ 0 h 82"/>
                <a:gd name="T8" fmla="*/ 16 w 90"/>
                <a:gd name="T9" fmla="*/ 12 h 82"/>
                <a:gd name="T10" fmla="*/ 16 w 90"/>
                <a:gd name="T11" fmla="*/ 70 h 82"/>
                <a:gd name="T12" fmla="*/ 45 w 90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82">
                  <a:moveTo>
                    <a:pt x="45" y="82"/>
                  </a:moveTo>
                  <a:cubicBezTo>
                    <a:pt x="56" y="82"/>
                    <a:pt x="67" y="78"/>
                    <a:pt x="74" y="70"/>
                  </a:cubicBezTo>
                  <a:cubicBezTo>
                    <a:pt x="90" y="54"/>
                    <a:pt x="90" y="28"/>
                    <a:pt x="74" y="12"/>
                  </a:cubicBezTo>
                  <a:cubicBezTo>
                    <a:pt x="67" y="5"/>
                    <a:pt x="56" y="0"/>
                    <a:pt x="45" y="0"/>
                  </a:cubicBezTo>
                  <a:cubicBezTo>
                    <a:pt x="34" y="0"/>
                    <a:pt x="24" y="5"/>
                    <a:pt x="16" y="12"/>
                  </a:cubicBezTo>
                  <a:cubicBezTo>
                    <a:pt x="0" y="28"/>
                    <a:pt x="0" y="54"/>
                    <a:pt x="16" y="70"/>
                  </a:cubicBezTo>
                  <a:cubicBezTo>
                    <a:pt x="24" y="78"/>
                    <a:pt x="34" y="82"/>
                    <a:pt x="45" y="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</p:grpSp>
      <p:grpSp>
        <p:nvGrpSpPr>
          <p:cNvPr id="34" name="Group 62">
            <a:extLst>
              <a:ext uri="{FF2B5EF4-FFF2-40B4-BE49-F238E27FC236}">
                <a16:creationId xmlns:a16="http://schemas.microsoft.com/office/drawing/2014/main" id="{7EC68483-1B92-5577-2BEB-6653DA1ED1B7}"/>
              </a:ext>
            </a:extLst>
          </p:cNvPr>
          <p:cNvGrpSpPr/>
          <p:nvPr/>
        </p:nvGrpSpPr>
        <p:grpSpPr>
          <a:xfrm>
            <a:off x="4316127" y="2719095"/>
            <a:ext cx="277346" cy="218068"/>
            <a:chOff x="8366125" y="5818188"/>
            <a:chExt cx="1587500" cy="1246187"/>
          </a:xfrm>
        </p:grpSpPr>
        <p:sp>
          <p:nvSpPr>
            <p:cNvPr id="35" name="Freeform 63">
              <a:extLst>
                <a:ext uri="{FF2B5EF4-FFF2-40B4-BE49-F238E27FC236}">
                  <a16:creationId xmlns:a16="http://schemas.microsoft.com/office/drawing/2014/main" id="{01A47C2E-2D56-6B6F-6CBB-41B7B7FF08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6125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6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2 w 507"/>
                <a:gd name="T31" fmla="*/ 46 h 84"/>
                <a:gd name="T32" fmla="*/ 100 w 507"/>
                <a:gd name="T33" fmla="*/ 59 h 84"/>
                <a:gd name="T34" fmla="*/ 150 w 507"/>
                <a:gd name="T35" fmla="*/ 59 h 84"/>
                <a:gd name="T36" fmla="*/ 138 w 507"/>
                <a:gd name="T37" fmla="*/ 46 h 84"/>
                <a:gd name="T38" fmla="*/ 150 w 507"/>
                <a:gd name="T39" fmla="*/ 33 h 84"/>
                <a:gd name="T40" fmla="*/ 163 w 507"/>
                <a:gd name="T41" fmla="*/ 46 h 84"/>
                <a:gd name="T42" fmla="*/ 150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2" y="39"/>
                    <a:pt x="112" y="46"/>
                  </a:cubicBezTo>
                  <a:cubicBezTo>
                    <a:pt x="112" y="53"/>
                    <a:pt x="107" y="59"/>
                    <a:pt x="100" y="59"/>
                  </a:cubicBezTo>
                  <a:close/>
                  <a:moveTo>
                    <a:pt x="150" y="59"/>
                  </a:moveTo>
                  <a:cubicBezTo>
                    <a:pt x="143" y="59"/>
                    <a:pt x="138" y="53"/>
                    <a:pt x="138" y="46"/>
                  </a:cubicBezTo>
                  <a:cubicBezTo>
                    <a:pt x="138" y="39"/>
                    <a:pt x="143" y="33"/>
                    <a:pt x="150" y="33"/>
                  </a:cubicBezTo>
                  <a:cubicBezTo>
                    <a:pt x="157" y="33"/>
                    <a:pt x="163" y="39"/>
                    <a:pt x="163" y="46"/>
                  </a:cubicBezTo>
                  <a:cubicBezTo>
                    <a:pt x="163" y="53"/>
                    <a:pt x="157" y="59"/>
                    <a:pt x="150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84B216B2-81C8-E0BB-FBC6-542B255890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6125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6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299 w 507"/>
                <a:gd name="T15" fmla="*/ 54 h 304"/>
                <a:gd name="T16" fmla="*/ 432 w 507"/>
                <a:gd name="T17" fmla="*/ 54 h 304"/>
                <a:gd name="T18" fmla="*/ 432 w 507"/>
                <a:gd name="T19" fmla="*/ 184 h 304"/>
                <a:gd name="T20" fmla="*/ 299 w 507"/>
                <a:gd name="T21" fmla="*/ 184 h 304"/>
                <a:gd name="T22" fmla="*/ 299 w 507"/>
                <a:gd name="T23" fmla="*/ 54 h 304"/>
                <a:gd name="T24" fmla="*/ 75 w 507"/>
                <a:gd name="T25" fmla="*/ 54 h 304"/>
                <a:gd name="T26" fmla="*/ 259 w 507"/>
                <a:gd name="T27" fmla="*/ 54 h 304"/>
                <a:gd name="T28" fmla="*/ 259 w 507"/>
                <a:gd name="T29" fmla="*/ 75 h 304"/>
                <a:gd name="T30" fmla="*/ 75 w 507"/>
                <a:gd name="T31" fmla="*/ 75 h 304"/>
                <a:gd name="T32" fmla="*/ 75 w 507"/>
                <a:gd name="T33" fmla="*/ 54 h 304"/>
                <a:gd name="T34" fmla="*/ 75 w 507"/>
                <a:gd name="T35" fmla="*/ 109 h 304"/>
                <a:gd name="T36" fmla="*/ 259 w 507"/>
                <a:gd name="T37" fmla="*/ 109 h 304"/>
                <a:gd name="T38" fmla="*/ 259 w 507"/>
                <a:gd name="T39" fmla="*/ 130 h 304"/>
                <a:gd name="T40" fmla="*/ 75 w 507"/>
                <a:gd name="T41" fmla="*/ 130 h 304"/>
                <a:gd name="T42" fmla="*/ 75 w 507"/>
                <a:gd name="T43" fmla="*/ 109 h 304"/>
                <a:gd name="T44" fmla="*/ 75 w 507"/>
                <a:gd name="T45" fmla="*/ 163 h 304"/>
                <a:gd name="T46" fmla="*/ 259 w 507"/>
                <a:gd name="T47" fmla="*/ 163 h 304"/>
                <a:gd name="T48" fmla="*/ 259 w 507"/>
                <a:gd name="T49" fmla="*/ 184 h 304"/>
                <a:gd name="T50" fmla="*/ 75 w 507"/>
                <a:gd name="T51" fmla="*/ 184 h 304"/>
                <a:gd name="T52" fmla="*/ 75 w 507"/>
                <a:gd name="T53" fmla="*/ 163 h 304"/>
                <a:gd name="T54" fmla="*/ 75 w 507"/>
                <a:gd name="T55" fmla="*/ 217 h 304"/>
                <a:gd name="T56" fmla="*/ 432 w 507"/>
                <a:gd name="T57" fmla="*/ 217 h 304"/>
                <a:gd name="T58" fmla="*/ 432 w 507"/>
                <a:gd name="T59" fmla="*/ 238 h 304"/>
                <a:gd name="T60" fmla="*/ 75 w 507"/>
                <a:gd name="T61" fmla="*/ 238 h 304"/>
                <a:gd name="T62" fmla="*/ 75 w 507"/>
                <a:gd name="T63" fmla="*/ 217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6" y="304"/>
                    <a:pt x="36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299" y="54"/>
                  </a:moveTo>
                  <a:cubicBezTo>
                    <a:pt x="432" y="54"/>
                    <a:pt x="432" y="54"/>
                    <a:pt x="432" y="54"/>
                  </a:cubicBezTo>
                  <a:cubicBezTo>
                    <a:pt x="432" y="184"/>
                    <a:pt x="432" y="184"/>
                    <a:pt x="432" y="184"/>
                  </a:cubicBezTo>
                  <a:cubicBezTo>
                    <a:pt x="299" y="184"/>
                    <a:pt x="299" y="184"/>
                    <a:pt x="299" y="184"/>
                  </a:cubicBezTo>
                  <a:lnTo>
                    <a:pt x="299" y="54"/>
                  </a:lnTo>
                  <a:close/>
                  <a:moveTo>
                    <a:pt x="75" y="54"/>
                  </a:moveTo>
                  <a:cubicBezTo>
                    <a:pt x="259" y="54"/>
                    <a:pt x="259" y="54"/>
                    <a:pt x="259" y="54"/>
                  </a:cubicBezTo>
                  <a:cubicBezTo>
                    <a:pt x="259" y="75"/>
                    <a:pt x="259" y="75"/>
                    <a:pt x="259" y="75"/>
                  </a:cubicBezTo>
                  <a:cubicBezTo>
                    <a:pt x="75" y="75"/>
                    <a:pt x="75" y="75"/>
                    <a:pt x="75" y="75"/>
                  </a:cubicBezTo>
                  <a:lnTo>
                    <a:pt x="75" y="54"/>
                  </a:lnTo>
                  <a:close/>
                  <a:moveTo>
                    <a:pt x="75" y="109"/>
                  </a:moveTo>
                  <a:cubicBezTo>
                    <a:pt x="259" y="109"/>
                    <a:pt x="259" y="109"/>
                    <a:pt x="259" y="109"/>
                  </a:cubicBezTo>
                  <a:cubicBezTo>
                    <a:pt x="259" y="130"/>
                    <a:pt x="259" y="130"/>
                    <a:pt x="259" y="130"/>
                  </a:cubicBezTo>
                  <a:cubicBezTo>
                    <a:pt x="75" y="130"/>
                    <a:pt x="75" y="130"/>
                    <a:pt x="75" y="130"/>
                  </a:cubicBezTo>
                  <a:lnTo>
                    <a:pt x="75" y="109"/>
                  </a:lnTo>
                  <a:close/>
                  <a:moveTo>
                    <a:pt x="75" y="163"/>
                  </a:moveTo>
                  <a:cubicBezTo>
                    <a:pt x="259" y="163"/>
                    <a:pt x="259" y="163"/>
                    <a:pt x="259" y="163"/>
                  </a:cubicBezTo>
                  <a:cubicBezTo>
                    <a:pt x="259" y="184"/>
                    <a:pt x="259" y="184"/>
                    <a:pt x="259" y="184"/>
                  </a:cubicBezTo>
                  <a:cubicBezTo>
                    <a:pt x="75" y="184"/>
                    <a:pt x="75" y="184"/>
                    <a:pt x="75" y="184"/>
                  </a:cubicBezTo>
                  <a:lnTo>
                    <a:pt x="75" y="163"/>
                  </a:lnTo>
                  <a:close/>
                  <a:moveTo>
                    <a:pt x="75" y="217"/>
                  </a:moveTo>
                  <a:cubicBezTo>
                    <a:pt x="432" y="217"/>
                    <a:pt x="432" y="217"/>
                    <a:pt x="432" y="217"/>
                  </a:cubicBezTo>
                  <a:cubicBezTo>
                    <a:pt x="432" y="238"/>
                    <a:pt x="432" y="238"/>
                    <a:pt x="432" y="238"/>
                  </a:cubicBezTo>
                  <a:cubicBezTo>
                    <a:pt x="75" y="238"/>
                    <a:pt x="75" y="238"/>
                    <a:pt x="75" y="238"/>
                  </a:cubicBezTo>
                  <a:lnTo>
                    <a:pt x="75" y="2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en-US" sz="1400">
                <a:latin typeface="霞鹜文楷" panose="02020500000000000000" pitchFamily="18" charset="-122"/>
              </a:endParaRPr>
            </a:p>
          </p:txBody>
        </p:sp>
      </p:grpSp>
      <p:sp>
        <p:nvSpPr>
          <p:cNvPr id="37" name="iṩḷiďê">
            <a:extLst>
              <a:ext uri="{FF2B5EF4-FFF2-40B4-BE49-F238E27FC236}">
                <a16:creationId xmlns:a16="http://schemas.microsoft.com/office/drawing/2014/main" id="{28586BD0-0F59-2D2C-0BE9-EF4696B60AA2}"/>
              </a:ext>
            </a:extLst>
          </p:cNvPr>
          <p:cNvSpPr/>
          <p:nvPr/>
        </p:nvSpPr>
        <p:spPr>
          <a:xfrm>
            <a:off x="4876735" y="1264011"/>
            <a:ext cx="1064030" cy="346002"/>
          </a:xfrm>
          <a:prstGeom prst="rect">
            <a:avLst/>
          </a:prstGeom>
        </p:spPr>
        <p:txBody>
          <a:bodyPr wrap="none" lIns="90000" tIns="46800" rIns="90000" bIns="46800" anchor="ctr" anchorCtr="1"/>
          <a:lstStyle/>
          <a:p>
            <a:r>
              <a:rPr lang="zh-CN" altLang="en-US" sz="2000" b="1">
                <a:latin typeface="霞鹜文楷" panose="02020500000000000000" pitchFamily="18" charset="-122"/>
                <a:ea typeface="霞鹜文楷" panose="02020500000000000000" pitchFamily="18" charset="-122"/>
              </a:rPr>
              <a:t>项目简介</a:t>
            </a:r>
            <a:endParaRPr lang="en-US" altLang="zh-CN" sz="2000" b="1" dirty="0">
              <a:effectLst/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38" name="iSḻïḋè">
            <a:extLst>
              <a:ext uri="{FF2B5EF4-FFF2-40B4-BE49-F238E27FC236}">
                <a16:creationId xmlns:a16="http://schemas.microsoft.com/office/drawing/2014/main" id="{B514AF51-E479-4D55-15CF-3823B5C32306}"/>
              </a:ext>
            </a:extLst>
          </p:cNvPr>
          <p:cNvSpPr/>
          <p:nvPr/>
        </p:nvSpPr>
        <p:spPr>
          <a:xfrm>
            <a:off x="4819070" y="1700464"/>
            <a:ext cx="3597353" cy="811215"/>
          </a:xfrm>
          <a:prstGeom prst="rect">
            <a:avLst/>
          </a:prstGeom>
        </p:spPr>
        <p:txBody>
          <a:bodyPr wrap="square" lIns="90000" tIns="46800" rIns="90000" bIns="46800" anchor="ctr" anchorCtr="1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以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Risc-V CPU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为基础，结合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LCD Video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组件，实现数独游戏，其中包含数独游戏的显示与填写功能</a:t>
            </a:r>
            <a:r>
              <a:rPr lang="zh-CN" altLang="en-US" sz="1400" dirty="0">
                <a:latin typeface="霞鹜文楷" panose="02020500000000000000" pitchFamily="18" charset="-122"/>
                <a:ea typeface="霞鹜文楷" panose="02020500000000000000" pitchFamily="18" charset="-122"/>
              </a:rPr>
              <a:t>。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40" name="iṩḷiďê">
            <a:extLst>
              <a:ext uri="{FF2B5EF4-FFF2-40B4-BE49-F238E27FC236}">
                <a16:creationId xmlns:a16="http://schemas.microsoft.com/office/drawing/2014/main" id="{4827CC81-DCA2-632F-545B-24B86B3C72EA}"/>
              </a:ext>
            </a:extLst>
          </p:cNvPr>
          <p:cNvSpPr/>
          <p:nvPr/>
        </p:nvSpPr>
        <p:spPr>
          <a:xfrm>
            <a:off x="4876735" y="2648696"/>
            <a:ext cx="1064030" cy="346002"/>
          </a:xfrm>
          <a:prstGeom prst="rect">
            <a:avLst/>
          </a:prstGeom>
        </p:spPr>
        <p:txBody>
          <a:bodyPr wrap="none" lIns="90000" tIns="46800" rIns="90000" bIns="46800" anchor="ctr" anchorCtr="1"/>
          <a:lstStyle/>
          <a:p>
            <a:r>
              <a:rPr lang="zh-CN" altLang="en-US" sz="2000" b="1">
                <a:latin typeface="霞鹜文楷" panose="02020500000000000000" pitchFamily="18" charset="-122"/>
                <a:ea typeface="霞鹜文楷" panose="02020500000000000000" pitchFamily="18" charset="-122"/>
              </a:rPr>
              <a:t>游戏规则</a:t>
            </a:r>
            <a:endParaRPr lang="en-US" altLang="zh-CN" sz="2000" b="1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41" name="iSḻïḋè">
            <a:extLst>
              <a:ext uri="{FF2B5EF4-FFF2-40B4-BE49-F238E27FC236}">
                <a16:creationId xmlns:a16="http://schemas.microsoft.com/office/drawing/2014/main" id="{BA80A645-BE73-5EDD-1FAF-82BB14CC357E}"/>
              </a:ext>
            </a:extLst>
          </p:cNvPr>
          <p:cNvSpPr/>
          <p:nvPr/>
        </p:nvSpPr>
        <p:spPr>
          <a:xfrm>
            <a:off x="4819069" y="3079566"/>
            <a:ext cx="3597353" cy="811215"/>
          </a:xfrm>
          <a:prstGeom prst="rect">
            <a:avLst/>
          </a:prstGeom>
        </p:spPr>
        <p:txBody>
          <a:bodyPr wrap="square" lIns="90000" tIns="46800" rIns="90000" bIns="46800" anchor="ctr" anchorCtr="1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本项目采用九宫格数独，玩家需要使用数字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1-9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填写数独，使得每一行、每一列、每个宫格内的数字不重复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4247964" y="1888468"/>
            <a:ext cx="3404615" cy="561694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zh-CN"/>
            </a:defPPr>
            <a:lvl1pPr algn="ctr">
              <a:defRPr sz="2800" b="1" spc="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分工与实现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sp>
        <p:nvSpPr>
          <p:cNvPr id="7" name="Freeform 11"/>
          <p:cNvSpPr/>
          <p:nvPr/>
        </p:nvSpPr>
        <p:spPr bwMode="auto">
          <a:xfrm rot="10800000">
            <a:off x="3524577" y="1766086"/>
            <a:ext cx="828000" cy="828000"/>
          </a:xfrm>
          <a:custGeom>
            <a:avLst/>
            <a:gdLst>
              <a:gd name="T0" fmla="*/ 1390 w 1390"/>
              <a:gd name="T1" fmla="*/ 710 h 1416"/>
              <a:gd name="T2" fmla="*/ 1389 w 1390"/>
              <a:gd name="T3" fmla="*/ 756 h 1416"/>
              <a:gd name="T4" fmla="*/ 1385 w 1390"/>
              <a:gd name="T5" fmla="*/ 802 h 1416"/>
              <a:gd name="T6" fmla="*/ 1377 w 1390"/>
              <a:gd name="T7" fmla="*/ 848 h 1416"/>
              <a:gd name="T8" fmla="*/ 1320 w 1390"/>
              <a:gd name="T9" fmla="*/ 999 h 1416"/>
              <a:gd name="T10" fmla="*/ 1302 w 1390"/>
              <a:gd name="T11" fmla="*/ 1035 h 1416"/>
              <a:gd name="T12" fmla="*/ 910 w 1390"/>
              <a:gd name="T13" fmla="*/ 1363 h 1416"/>
              <a:gd name="T14" fmla="*/ 878 w 1390"/>
              <a:gd name="T15" fmla="*/ 1372 h 1416"/>
              <a:gd name="T16" fmla="*/ 845 w 1390"/>
              <a:gd name="T17" fmla="*/ 1379 h 1416"/>
              <a:gd name="T18" fmla="*/ 818 w 1390"/>
              <a:gd name="T19" fmla="*/ 1384 h 1416"/>
              <a:gd name="T20" fmla="*/ 441 w 1390"/>
              <a:gd name="T21" fmla="*/ 1340 h 1416"/>
              <a:gd name="T22" fmla="*/ 414 w 1390"/>
              <a:gd name="T23" fmla="*/ 1327 h 1416"/>
              <a:gd name="T24" fmla="*/ 188 w 1390"/>
              <a:gd name="T25" fmla="*/ 1155 h 1416"/>
              <a:gd name="T26" fmla="*/ 172 w 1390"/>
              <a:gd name="T27" fmla="*/ 1134 h 1416"/>
              <a:gd name="T28" fmla="*/ 156 w 1390"/>
              <a:gd name="T29" fmla="*/ 1114 h 1416"/>
              <a:gd name="T30" fmla="*/ 117 w 1390"/>
              <a:gd name="T31" fmla="*/ 1062 h 1416"/>
              <a:gd name="T32" fmla="*/ 101 w 1390"/>
              <a:gd name="T33" fmla="*/ 1035 h 1416"/>
              <a:gd name="T34" fmla="*/ 14 w 1390"/>
              <a:gd name="T35" fmla="*/ 774 h 1416"/>
              <a:gd name="T36" fmla="*/ 10 w 1390"/>
              <a:gd name="T37" fmla="*/ 745 h 1416"/>
              <a:gd name="T38" fmla="*/ 45 w 1390"/>
              <a:gd name="T39" fmla="*/ 519 h 1416"/>
              <a:gd name="T40" fmla="*/ 52 w 1390"/>
              <a:gd name="T41" fmla="*/ 496 h 1416"/>
              <a:gd name="T42" fmla="*/ 80 w 1390"/>
              <a:gd name="T43" fmla="*/ 429 h 1416"/>
              <a:gd name="T44" fmla="*/ 94 w 1390"/>
              <a:gd name="T45" fmla="*/ 399 h 1416"/>
              <a:gd name="T46" fmla="*/ 354 w 1390"/>
              <a:gd name="T47" fmla="*/ 124 h 1416"/>
              <a:gd name="T48" fmla="*/ 393 w 1390"/>
              <a:gd name="T49" fmla="*/ 104 h 1416"/>
              <a:gd name="T50" fmla="*/ 840 w 1390"/>
              <a:gd name="T51" fmla="*/ 37 h 1416"/>
              <a:gd name="T52" fmla="*/ 887 w 1390"/>
              <a:gd name="T53" fmla="*/ 45 h 1416"/>
              <a:gd name="T54" fmla="*/ 1167 w 1390"/>
              <a:gd name="T55" fmla="*/ 190 h 1416"/>
              <a:gd name="T56" fmla="*/ 1192 w 1390"/>
              <a:gd name="T57" fmla="*/ 219 h 1416"/>
              <a:gd name="T58" fmla="*/ 1213 w 1390"/>
              <a:gd name="T59" fmla="*/ 251 h 1416"/>
              <a:gd name="T60" fmla="*/ 1388 w 1390"/>
              <a:gd name="T61" fmla="*/ 661 h 1416"/>
              <a:gd name="T62" fmla="*/ 1390 w 1390"/>
              <a:gd name="T63" fmla="*/ 710 h 1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90" h="1416">
                <a:moveTo>
                  <a:pt x="1390" y="710"/>
                </a:moveTo>
                <a:cubicBezTo>
                  <a:pt x="1390" y="725"/>
                  <a:pt x="1390" y="741"/>
                  <a:pt x="1389" y="756"/>
                </a:cubicBezTo>
                <a:cubicBezTo>
                  <a:pt x="1388" y="771"/>
                  <a:pt x="1387" y="787"/>
                  <a:pt x="1385" y="802"/>
                </a:cubicBezTo>
                <a:cubicBezTo>
                  <a:pt x="1383" y="818"/>
                  <a:pt x="1380" y="833"/>
                  <a:pt x="1377" y="848"/>
                </a:cubicBezTo>
                <a:cubicBezTo>
                  <a:pt x="1363" y="901"/>
                  <a:pt x="1344" y="951"/>
                  <a:pt x="1320" y="999"/>
                </a:cubicBezTo>
                <a:cubicBezTo>
                  <a:pt x="1314" y="1011"/>
                  <a:pt x="1308" y="1023"/>
                  <a:pt x="1302" y="1035"/>
                </a:cubicBezTo>
                <a:cubicBezTo>
                  <a:pt x="1238" y="1212"/>
                  <a:pt x="1090" y="1324"/>
                  <a:pt x="910" y="1363"/>
                </a:cubicBezTo>
                <a:cubicBezTo>
                  <a:pt x="899" y="1366"/>
                  <a:pt x="889" y="1369"/>
                  <a:pt x="878" y="1372"/>
                </a:cubicBezTo>
                <a:cubicBezTo>
                  <a:pt x="867" y="1375"/>
                  <a:pt x="856" y="1377"/>
                  <a:pt x="845" y="1379"/>
                </a:cubicBezTo>
                <a:cubicBezTo>
                  <a:pt x="836" y="1381"/>
                  <a:pt x="827" y="1383"/>
                  <a:pt x="818" y="1384"/>
                </a:cubicBezTo>
                <a:cubicBezTo>
                  <a:pt x="690" y="1416"/>
                  <a:pt x="562" y="1376"/>
                  <a:pt x="441" y="1340"/>
                </a:cubicBezTo>
                <a:cubicBezTo>
                  <a:pt x="432" y="1336"/>
                  <a:pt x="423" y="1332"/>
                  <a:pt x="414" y="1327"/>
                </a:cubicBezTo>
                <a:cubicBezTo>
                  <a:pt x="330" y="1284"/>
                  <a:pt x="246" y="1236"/>
                  <a:pt x="188" y="1155"/>
                </a:cubicBezTo>
                <a:cubicBezTo>
                  <a:pt x="183" y="1148"/>
                  <a:pt x="177" y="1141"/>
                  <a:pt x="172" y="1134"/>
                </a:cubicBezTo>
                <a:cubicBezTo>
                  <a:pt x="166" y="1128"/>
                  <a:pt x="161" y="1121"/>
                  <a:pt x="156" y="1114"/>
                </a:cubicBezTo>
                <a:cubicBezTo>
                  <a:pt x="142" y="1097"/>
                  <a:pt x="129" y="1080"/>
                  <a:pt x="117" y="1062"/>
                </a:cubicBezTo>
                <a:cubicBezTo>
                  <a:pt x="112" y="1053"/>
                  <a:pt x="106" y="1044"/>
                  <a:pt x="101" y="1035"/>
                </a:cubicBezTo>
                <a:cubicBezTo>
                  <a:pt x="46" y="960"/>
                  <a:pt x="18" y="872"/>
                  <a:pt x="14" y="774"/>
                </a:cubicBezTo>
                <a:cubicBezTo>
                  <a:pt x="13" y="764"/>
                  <a:pt x="11" y="755"/>
                  <a:pt x="10" y="745"/>
                </a:cubicBezTo>
                <a:cubicBezTo>
                  <a:pt x="0" y="670"/>
                  <a:pt x="14" y="593"/>
                  <a:pt x="45" y="519"/>
                </a:cubicBezTo>
                <a:cubicBezTo>
                  <a:pt x="47" y="511"/>
                  <a:pt x="50" y="504"/>
                  <a:pt x="52" y="496"/>
                </a:cubicBezTo>
                <a:cubicBezTo>
                  <a:pt x="61" y="473"/>
                  <a:pt x="70" y="451"/>
                  <a:pt x="80" y="429"/>
                </a:cubicBezTo>
                <a:cubicBezTo>
                  <a:pt x="84" y="419"/>
                  <a:pt x="89" y="409"/>
                  <a:pt x="94" y="399"/>
                </a:cubicBezTo>
                <a:cubicBezTo>
                  <a:pt x="152" y="286"/>
                  <a:pt x="240" y="187"/>
                  <a:pt x="354" y="124"/>
                </a:cubicBezTo>
                <a:cubicBezTo>
                  <a:pt x="367" y="116"/>
                  <a:pt x="380" y="110"/>
                  <a:pt x="393" y="104"/>
                </a:cubicBezTo>
                <a:cubicBezTo>
                  <a:pt x="530" y="24"/>
                  <a:pt x="690" y="0"/>
                  <a:pt x="840" y="37"/>
                </a:cubicBezTo>
                <a:cubicBezTo>
                  <a:pt x="856" y="39"/>
                  <a:pt x="871" y="42"/>
                  <a:pt x="887" y="45"/>
                </a:cubicBezTo>
                <a:cubicBezTo>
                  <a:pt x="993" y="67"/>
                  <a:pt x="1094" y="110"/>
                  <a:pt x="1167" y="190"/>
                </a:cubicBezTo>
                <a:cubicBezTo>
                  <a:pt x="1176" y="199"/>
                  <a:pt x="1184" y="209"/>
                  <a:pt x="1192" y="219"/>
                </a:cubicBezTo>
                <a:cubicBezTo>
                  <a:pt x="1199" y="229"/>
                  <a:pt x="1206" y="240"/>
                  <a:pt x="1213" y="251"/>
                </a:cubicBezTo>
                <a:cubicBezTo>
                  <a:pt x="1322" y="360"/>
                  <a:pt x="1374" y="512"/>
                  <a:pt x="1388" y="661"/>
                </a:cubicBezTo>
                <a:cubicBezTo>
                  <a:pt x="1390" y="677"/>
                  <a:pt x="1390" y="694"/>
                  <a:pt x="1390" y="710"/>
                </a:cubicBezTo>
                <a:close/>
              </a:path>
            </a:pathLst>
          </a:custGeom>
          <a:noFill/>
          <a:ln w="28575">
            <a:solidFill>
              <a:srgbClr val="261F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1" tIns="34291" rIns="68581" bIns="34291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800" dirty="0">
              <a:solidFill>
                <a:srgbClr val="7F7F7F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8" name="文本框 1"/>
          <p:cNvSpPr txBox="1"/>
          <p:nvPr/>
        </p:nvSpPr>
        <p:spPr>
          <a:xfrm>
            <a:off x="3529912" y="1888468"/>
            <a:ext cx="827999" cy="561694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200" b="1" spc="45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2</a:t>
            </a:r>
            <a:endParaRPr lang="en-GB" altLang="zh-CN" sz="3200" b="1" spc="45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1723708"/>
            <a:ext cx="3352800" cy="342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83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3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indefinite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2" presetClass="entr" presetSubtype="4" accel="72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1" presetClass="entr" presetSubtype="0" fill="hold" grpId="0" nodeType="withEffect">
                                  <p:stCondLst>
                                    <p:cond delay="1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7" grpId="0" animBg="1"/>
      <p:bldP spid="7" grpId="1" animBg="1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2C60799A-4B95-9619-4791-8EC4CF551B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9881"/>
          <a:stretch>
            <a:fillRect/>
          </a:stretch>
        </p:blipFill>
        <p:spPr>
          <a:xfrm>
            <a:off x="-544195" y="3111865"/>
            <a:ext cx="10284460" cy="7040245"/>
          </a:xfrm>
          <a:prstGeom prst="rect">
            <a:avLst/>
          </a:prstGeom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D4BD666A-F534-176A-6D30-C1964AD4493A}"/>
              </a:ext>
            </a:extLst>
          </p:cNvPr>
          <p:cNvSpPr/>
          <p:nvPr/>
        </p:nvSpPr>
        <p:spPr>
          <a:xfrm>
            <a:off x="-97155" y="21590"/>
            <a:ext cx="9390380" cy="6184265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10" name="文本框 37"/>
          <p:cNvSpPr txBox="1"/>
          <p:nvPr/>
        </p:nvSpPr>
        <p:spPr>
          <a:xfrm>
            <a:off x="107504" y="88268"/>
            <a:ext cx="3259160" cy="466708"/>
          </a:xfrm>
          <a:prstGeom prst="rect">
            <a:avLst/>
          </a:prstGeom>
          <a:noFill/>
        </p:spPr>
        <p:txBody>
          <a:bodyPr wrap="square" lIns="96434" tIns="48217" rIns="96434" bIns="48217" rtlCol="0">
            <a:spAutoFit/>
          </a:bodyPr>
          <a:lstStyle/>
          <a:p>
            <a:pPr defTabSz="963930"/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  <a:sym typeface="+mn-lt"/>
              </a:rPr>
              <a:t>任务分工</a:t>
            </a:r>
            <a:endParaRPr lang="en-US" altLang="zh-CN" sz="24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  <a:sym typeface="+mn-lt"/>
            </a:endParaRPr>
          </a:p>
        </p:txBody>
      </p:sp>
      <p:pic>
        <p:nvPicPr>
          <p:cNvPr id="8" name="图形 7" descr="程序员">
            <a:extLst>
              <a:ext uri="{FF2B5EF4-FFF2-40B4-BE49-F238E27FC236}">
                <a16:creationId xmlns:a16="http://schemas.microsoft.com/office/drawing/2014/main" id="{BA8F669C-E421-EC71-5DD8-8FD3CCA318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71585" y="1159668"/>
            <a:ext cx="548780" cy="548780"/>
          </a:xfrm>
          <a:prstGeom prst="rect">
            <a:avLst/>
          </a:prstGeom>
        </p:spPr>
      </p:pic>
      <p:pic>
        <p:nvPicPr>
          <p:cNvPr id="11" name="图形 10" descr="侦探">
            <a:extLst>
              <a:ext uri="{FF2B5EF4-FFF2-40B4-BE49-F238E27FC236}">
                <a16:creationId xmlns:a16="http://schemas.microsoft.com/office/drawing/2014/main" id="{E93E3E23-AA7C-7213-D0D1-51B020BA3A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2384" y="1214129"/>
            <a:ext cx="547200" cy="547200"/>
          </a:xfrm>
          <a:prstGeom prst="rect">
            <a:avLst/>
          </a:prstGeom>
        </p:spPr>
      </p:pic>
      <p:sp>
        <p:nvSpPr>
          <p:cNvPr id="12" name="iṩḷiďê">
            <a:extLst>
              <a:ext uri="{FF2B5EF4-FFF2-40B4-BE49-F238E27FC236}">
                <a16:creationId xmlns:a16="http://schemas.microsoft.com/office/drawing/2014/main" id="{68A98BD5-7A14-DCAB-0999-5E27F01AA61E}"/>
              </a:ext>
            </a:extLst>
          </p:cNvPr>
          <p:cNvSpPr/>
          <p:nvPr/>
        </p:nvSpPr>
        <p:spPr>
          <a:xfrm>
            <a:off x="940934" y="1315937"/>
            <a:ext cx="1064030" cy="346002"/>
          </a:xfrm>
          <a:prstGeom prst="rect">
            <a:avLst/>
          </a:prstGeom>
        </p:spPr>
        <p:txBody>
          <a:bodyPr wrap="none" lIns="90000" tIns="46800" rIns="90000" bIns="46800" anchor="ctr" anchorCtr="1"/>
          <a:lstStyle/>
          <a:p>
            <a:r>
              <a:rPr lang="zh-CN" altLang="en-US" sz="2000" b="1">
                <a:latin typeface="霞鹜文楷" panose="02020500000000000000" pitchFamily="18" charset="-122"/>
                <a:ea typeface="霞鹜文楷" panose="02020500000000000000" pitchFamily="18" charset="-122"/>
              </a:rPr>
              <a:t>徐瑞达</a:t>
            </a:r>
            <a:endParaRPr lang="en-US" altLang="zh-CN" sz="2000" b="1" dirty="0">
              <a:effectLst/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13" name="iSḻïḋè">
            <a:extLst>
              <a:ext uri="{FF2B5EF4-FFF2-40B4-BE49-F238E27FC236}">
                <a16:creationId xmlns:a16="http://schemas.microsoft.com/office/drawing/2014/main" id="{5E5CDA53-175B-40CF-E6A3-D12F5C55D52D}"/>
              </a:ext>
            </a:extLst>
          </p:cNvPr>
          <p:cNvSpPr/>
          <p:nvPr/>
        </p:nvSpPr>
        <p:spPr>
          <a:xfrm>
            <a:off x="675688" y="1761329"/>
            <a:ext cx="3597353" cy="1135251"/>
          </a:xfrm>
          <a:prstGeom prst="rect">
            <a:avLst/>
          </a:prstGeom>
        </p:spPr>
        <p:txBody>
          <a:bodyPr wrap="square" lIns="90000" tIns="46800" rIns="90000" bIns="46800" anchor="ctr" anchorCtr="1">
            <a:no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负责完成主要电路部分，包括数独格局存储及相关逻辑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负责录制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Logisim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演示视频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负责完成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PPT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制作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14" name="iṩḷiďê">
            <a:extLst>
              <a:ext uri="{FF2B5EF4-FFF2-40B4-BE49-F238E27FC236}">
                <a16:creationId xmlns:a16="http://schemas.microsoft.com/office/drawing/2014/main" id="{E2463A6F-073D-D596-82D2-8BA54CEF0D6B}"/>
              </a:ext>
            </a:extLst>
          </p:cNvPr>
          <p:cNvSpPr/>
          <p:nvPr/>
        </p:nvSpPr>
        <p:spPr>
          <a:xfrm>
            <a:off x="5292080" y="1326442"/>
            <a:ext cx="1064030" cy="346002"/>
          </a:xfrm>
          <a:prstGeom prst="rect">
            <a:avLst/>
          </a:prstGeom>
        </p:spPr>
        <p:txBody>
          <a:bodyPr wrap="none" lIns="90000" tIns="46800" rIns="90000" bIns="46800" anchor="ctr" anchorCtr="1"/>
          <a:lstStyle/>
          <a:p>
            <a:r>
              <a:rPr lang="zh-CN" altLang="en-US" sz="2000" b="1">
                <a:latin typeface="霞鹜文楷" panose="02020500000000000000" pitchFamily="18" charset="-122"/>
                <a:ea typeface="霞鹜文楷" panose="02020500000000000000" pitchFamily="18" charset="-122"/>
              </a:rPr>
              <a:t>刘鉴之</a:t>
            </a:r>
            <a:endParaRPr lang="en-US" altLang="zh-CN" sz="2000" b="1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15" name="iSḻïḋè">
            <a:extLst>
              <a:ext uri="{FF2B5EF4-FFF2-40B4-BE49-F238E27FC236}">
                <a16:creationId xmlns:a16="http://schemas.microsoft.com/office/drawing/2014/main" id="{46598EE7-394A-C180-F1AC-1F15322CAEF5}"/>
              </a:ext>
            </a:extLst>
          </p:cNvPr>
          <p:cNvSpPr/>
          <p:nvPr/>
        </p:nvSpPr>
        <p:spPr>
          <a:xfrm>
            <a:off x="5045883" y="1738938"/>
            <a:ext cx="3597353" cy="1995518"/>
          </a:xfrm>
          <a:prstGeom prst="rect">
            <a:avLst/>
          </a:prstGeom>
        </p:spPr>
        <p:txBody>
          <a:bodyPr wrap="square" lIns="90000" tIns="46800" rIns="90000" bIns="46800" anchor="ctr" anchorCtr="1">
            <a:no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负责编写有关数独的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C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语言代码并汇编为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Risc-V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代码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负责修改</a:t>
            </a:r>
            <a:r>
              <a:rPr lang="en-US" altLang="zh-CN" sz="1400">
                <a:latin typeface="霞鹜文楷" panose="02020500000000000000" pitchFamily="18" charset="-122"/>
                <a:ea typeface="霞鹜文楷" panose="02020500000000000000" pitchFamily="18" charset="-122"/>
              </a:rPr>
              <a:t>Risc-V CPU</a:t>
            </a: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使其支持上述代码所需要的指令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负责编写代码以自动生成数字字库文件、数据存储器文件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霞鹜文楷" panose="02020500000000000000" pitchFamily="18" charset="-122"/>
                <a:ea typeface="霞鹜文楷" panose="02020500000000000000" pitchFamily="18" charset="-122"/>
              </a:rPr>
              <a:t>负责录制成果汇报视频</a:t>
            </a:r>
            <a:endParaRPr lang="en-US" altLang="zh-CN" sz="140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259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B54BDD9-8A1D-3DE3-8881-37552C5645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9881"/>
          <a:stretch>
            <a:fillRect/>
          </a:stretch>
        </p:blipFill>
        <p:spPr>
          <a:xfrm>
            <a:off x="-544195" y="3111865"/>
            <a:ext cx="10284460" cy="704024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A159A60-1A30-5A31-6DA2-AE28D6AB6DC1}"/>
              </a:ext>
            </a:extLst>
          </p:cNvPr>
          <p:cNvSpPr/>
          <p:nvPr/>
        </p:nvSpPr>
        <p:spPr>
          <a:xfrm>
            <a:off x="-97155" y="21590"/>
            <a:ext cx="9390380" cy="6184265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2" name="文本框 37">
            <a:extLst>
              <a:ext uri="{FF2B5EF4-FFF2-40B4-BE49-F238E27FC236}">
                <a16:creationId xmlns:a16="http://schemas.microsoft.com/office/drawing/2014/main" id="{E2D4AF0D-D2B8-6BE6-9AFA-93BE2CA2C810}"/>
              </a:ext>
            </a:extLst>
          </p:cNvPr>
          <p:cNvSpPr txBox="1"/>
          <p:nvPr/>
        </p:nvSpPr>
        <p:spPr>
          <a:xfrm>
            <a:off x="107504" y="88268"/>
            <a:ext cx="3259160" cy="466708"/>
          </a:xfrm>
          <a:prstGeom prst="rect">
            <a:avLst/>
          </a:prstGeom>
          <a:noFill/>
        </p:spPr>
        <p:txBody>
          <a:bodyPr wrap="square" lIns="96434" tIns="48217" rIns="96434" bIns="48217" rtlCol="0">
            <a:spAutoFit/>
          </a:bodyPr>
          <a:lstStyle/>
          <a:p>
            <a:pPr defTabSz="963930"/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  <a:sym typeface="+mn-lt"/>
              </a:rPr>
              <a:t>实现流程</a:t>
            </a:r>
            <a:endParaRPr lang="en-US" altLang="zh-CN" sz="24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  <a:sym typeface="+mn-lt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64E4EC0-457A-65C2-B8A6-8EB4C8B5DBF8}"/>
              </a:ext>
            </a:extLst>
          </p:cNvPr>
          <p:cNvGrpSpPr/>
          <p:nvPr/>
        </p:nvGrpSpPr>
        <p:grpSpPr>
          <a:xfrm>
            <a:off x="106283" y="1494673"/>
            <a:ext cx="8700522" cy="2635248"/>
            <a:chOff x="69" y="1780"/>
            <a:chExt cx="16864" cy="5108"/>
          </a:xfrm>
        </p:grpSpPr>
        <p:grpSp>
          <p:nvGrpSpPr>
            <p:cNvPr id="6" name="889f072c-72d8-494a-bc60-0a412885ffb5">
              <a:extLst>
                <a:ext uri="{FF2B5EF4-FFF2-40B4-BE49-F238E27FC236}">
                  <a16:creationId xmlns:a16="http://schemas.microsoft.com/office/drawing/2014/main" id="{0E2EE42A-04F8-EA3B-132D-C4A8DEF572D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45" y="2061"/>
              <a:ext cx="14627" cy="4734"/>
              <a:chOff x="719138" y="2071616"/>
              <a:chExt cx="9288000" cy="3006026"/>
            </a:xfrm>
          </p:grpSpPr>
          <p:sp>
            <p:nvSpPr>
              <p:cNvPr id="64" name="椭圆 63">
                <a:extLst>
                  <a:ext uri="{FF2B5EF4-FFF2-40B4-BE49-F238E27FC236}">
                    <a16:creationId xmlns:a16="http://schemas.microsoft.com/office/drawing/2014/main" id="{2785FCF1-6988-8027-A4E3-5E31C12C8F6F}"/>
                  </a:ext>
                </a:extLst>
              </p:cNvPr>
              <p:cNvSpPr/>
              <p:nvPr/>
            </p:nvSpPr>
            <p:spPr>
              <a:xfrm>
                <a:off x="2129203" y="2071616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65" name="任意多边形: 形状 72">
                <a:extLst>
                  <a:ext uri="{FF2B5EF4-FFF2-40B4-BE49-F238E27FC236}">
                    <a16:creationId xmlns:a16="http://schemas.microsoft.com/office/drawing/2014/main" id="{D82C929D-C5BC-6344-A8F2-FCB32996AF85}"/>
                  </a:ext>
                </a:extLst>
              </p:cNvPr>
              <p:cNvSpPr/>
              <p:nvPr/>
            </p:nvSpPr>
            <p:spPr bwMode="auto">
              <a:xfrm>
                <a:off x="2284145" y="2222691"/>
                <a:ext cx="179973" cy="179973"/>
              </a:xfrm>
              <a:custGeom>
                <a:avLst/>
                <a:gdLst>
                  <a:gd name="connsiteX0" fmla="*/ 221853 w 338138"/>
                  <a:gd name="connsiteY0" fmla="*/ 169862 h 338138"/>
                  <a:gd name="connsiteX1" fmla="*/ 243284 w 338138"/>
                  <a:gd name="connsiteY1" fmla="*/ 169862 h 338138"/>
                  <a:gd name="connsiteX2" fmla="*/ 254000 w 338138"/>
                  <a:gd name="connsiteY2" fmla="*/ 180379 h 338138"/>
                  <a:gd name="connsiteX3" fmla="*/ 254000 w 338138"/>
                  <a:gd name="connsiteY3" fmla="*/ 243483 h 338138"/>
                  <a:gd name="connsiteX4" fmla="*/ 243284 w 338138"/>
                  <a:gd name="connsiteY4" fmla="*/ 254000 h 338138"/>
                  <a:gd name="connsiteX5" fmla="*/ 221853 w 338138"/>
                  <a:gd name="connsiteY5" fmla="*/ 254000 h 338138"/>
                  <a:gd name="connsiteX6" fmla="*/ 211137 w 338138"/>
                  <a:gd name="connsiteY6" fmla="*/ 243483 h 338138"/>
                  <a:gd name="connsiteX7" fmla="*/ 211137 w 338138"/>
                  <a:gd name="connsiteY7" fmla="*/ 180379 h 338138"/>
                  <a:gd name="connsiteX8" fmla="*/ 221853 w 338138"/>
                  <a:gd name="connsiteY8" fmla="*/ 169862 h 338138"/>
                  <a:gd name="connsiteX9" fmla="*/ 94853 w 338138"/>
                  <a:gd name="connsiteY9" fmla="*/ 127000 h 338138"/>
                  <a:gd name="connsiteX10" fmla="*/ 116284 w 338138"/>
                  <a:gd name="connsiteY10" fmla="*/ 127000 h 338138"/>
                  <a:gd name="connsiteX11" fmla="*/ 127000 w 338138"/>
                  <a:gd name="connsiteY11" fmla="*/ 137583 h 338138"/>
                  <a:gd name="connsiteX12" fmla="*/ 127000 w 338138"/>
                  <a:gd name="connsiteY12" fmla="*/ 243417 h 338138"/>
                  <a:gd name="connsiteX13" fmla="*/ 116284 w 338138"/>
                  <a:gd name="connsiteY13" fmla="*/ 254000 h 338138"/>
                  <a:gd name="connsiteX14" fmla="*/ 94853 w 338138"/>
                  <a:gd name="connsiteY14" fmla="*/ 254000 h 338138"/>
                  <a:gd name="connsiteX15" fmla="*/ 84137 w 338138"/>
                  <a:gd name="connsiteY15" fmla="*/ 243417 h 338138"/>
                  <a:gd name="connsiteX16" fmla="*/ 84137 w 338138"/>
                  <a:gd name="connsiteY16" fmla="*/ 137583 h 338138"/>
                  <a:gd name="connsiteX17" fmla="*/ 94853 w 338138"/>
                  <a:gd name="connsiteY17" fmla="*/ 127000 h 338138"/>
                  <a:gd name="connsiteX18" fmla="*/ 285353 w 338138"/>
                  <a:gd name="connsiteY18" fmla="*/ 85725 h 338138"/>
                  <a:gd name="connsiteX19" fmla="*/ 306784 w 338138"/>
                  <a:gd name="connsiteY19" fmla="*/ 85725 h 338138"/>
                  <a:gd name="connsiteX20" fmla="*/ 317500 w 338138"/>
                  <a:gd name="connsiteY20" fmla="*/ 96242 h 338138"/>
                  <a:gd name="connsiteX21" fmla="*/ 317500 w 338138"/>
                  <a:gd name="connsiteY21" fmla="*/ 243483 h 338138"/>
                  <a:gd name="connsiteX22" fmla="*/ 306784 w 338138"/>
                  <a:gd name="connsiteY22" fmla="*/ 254000 h 338138"/>
                  <a:gd name="connsiteX23" fmla="*/ 285353 w 338138"/>
                  <a:gd name="connsiteY23" fmla="*/ 254000 h 338138"/>
                  <a:gd name="connsiteX24" fmla="*/ 274637 w 338138"/>
                  <a:gd name="connsiteY24" fmla="*/ 243483 h 338138"/>
                  <a:gd name="connsiteX25" fmla="*/ 274637 w 338138"/>
                  <a:gd name="connsiteY25" fmla="*/ 96242 h 338138"/>
                  <a:gd name="connsiteX26" fmla="*/ 285353 w 338138"/>
                  <a:gd name="connsiteY26" fmla="*/ 85725 h 338138"/>
                  <a:gd name="connsiteX27" fmla="*/ 158353 w 338138"/>
                  <a:gd name="connsiteY27" fmla="*/ 42862 h 338138"/>
                  <a:gd name="connsiteX28" fmla="*/ 179784 w 338138"/>
                  <a:gd name="connsiteY28" fmla="*/ 42862 h 338138"/>
                  <a:gd name="connsiteX29" fmla="*/ 190500 w 338138"/>
                  <a:gd name="connsiteY29" fmla="*/ 53419 h 338138"/>
                  <a:gd name="connsiteX30" fmla="*/ 190500 w 338138"/>
                  <a:gd name="connsiteY30" fmla="*/ 243443 h 338138"/>
                  <a:gd name="connsiteX31" fmla="*/ 179784 w 338138"/>
                  <a:gd name="connsiteY31" fmla="*/ 254000 h 338138"/>
                  <a:gd name="connsiteX32" fmla="*/ 158353 w 338138"/>
                  <a:gd name="connsiteY32" fmla="*/ 254000 h 338138"/>
                  <a:gd name="connsiteX33" fmla="*/ 147637 w 338138"/>
                  <a:gd name="connsiteY33" fmla="*/ 243443 h 338138"/>
                  <a:gd name="connsiteX34" fmla="*/ 147637 w 338138"/>
                  <a:gd name="connsiteY34" fmla="*/ 53419 h 338138"/>
                  <a:gd name="connsiteX35" fmla="*/ 158353 w 338138"/>
                  <a:gd name="connsiteY35" fmla="*/ 42862 h 338138"/>
                  <a:gd name="connsiteX36" fmla="*/ 0 w 338138"/>
                  <a:gd name="connsiteY36" fmla="*/ 0 h 338138"/>
                  <a:gd name="connsiteX37" fmla="*/ 42267 w 338138"/>
                  <a:gd name="connsiteY37" fmla="*/ 0 h 338138"/>
                  <a:gd name="connsiteX38" fmla="*/ 42267 w 338138"/>
                  <a:gd name="connsiteY38" fmla="*/ 295871 h 338138"/>
                  <a:gd name="connsiteX39" fmla="*/ 338138 w 338138"/>
                  <a:gd name="connsiteY39" fmla="*/ 295871 h 338138"/>
                  <a:gd name="connsiteX40" fmla="*/ 338138 w 338138"/>
                  <a:gd name="connsiteY40" fmla="*/ 338138 h 338138"/>
                  <a:gd name="connsiteX41" fmla="*/ 21133 w 338138"/>
                  <a:gd name="connsiteY41" fmla="*/ 338138 h 338138"/>
                  <a:gd name="connsiteX42" fmla="*/ 0 w 338138"/>
                  <a:gd name="connsiteY42" fmla="*/ 317005 h 338138"/>
                  <a:gd name="connsiteX43" fmla="*/ 0 w 338138"/>
                  <a:gd name="connsiteY43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338138" h="338138">
                    <a:moveTo>
                      <a:pt x="221853" y="169862"/>
                    </a:moveTo>
                    <a:cubicBezTo>
                      <a:pt x="221853" y="169862"/>
                      <a:pt x="221853" y="169862"/>
                      <a:pt x="243284" y="169862"/>
                    </a:cubicBezTo>
                    <a:cubicBezTo>
                      <a:pt x="248642" y="169862"/>
                      <a:pt x="254000" y="175121"/>
                      <a:pt x="254000" y="180379"/>
                    </a:cubicBezTo>
                    <a:cubicBezTo>
                      <a:pt x="254000" y="180379"/>
                      <a:pt x="254000" y="180379"/>
                      <a:pt x="254000" y="243483"/>
                    </a:cubicBezTo>
                    <a:cubicBezTo>
                      <a:pt x="254000" y="248742"/>
                      <a:pt x="248642" y="254000"/>
                      <a:pt x="243284" y="254000"/>
                    </a:cubicBezTo>
                    <a:cubicBezTo>
                      <a:pt x="243284" y="254000"/>
                      <a:pt x="243284" y="254000"/>
                      <a:pt x="221853" y="254000"/>
                    </a:cubicBezTo>
                    <a:cubicBezTo>
                      <a:pt x="216495" y="254000"/>
                      <a:pt x="211137" y="248742"/>
                      <a:pt x="211137" y="243483"/>
                    </a:cubicBezTo>
                    <a:cubicBezTo>
                      <a:pt x="211137" y="243483"/>
                      <a:pt x="211137" y="243483"/>
                      <a:pt x="211137" y="180379"/>
                    </a:cubicBezTo>
                    <a:cubicBezTo>
                      <a:pt x="211137" y="175121"/>
                      <a:pt x="216495" y="169862"/>
                      <a:pt x="221853" y="169862"/>
                    </a:cubicBezTo>
                    <a:close/>
                    <a:moveTo>
                      <a:pt x="94853" y="127000"/>
                    </a:moveTo>
                    <a:cubicBezTo>
                      <a:pt x="94853" y="127000"/>
                      <a:pt x="94853" y="127000"/>
                      <a:pt x="116284" y="127000"/>
                    </a:cubicBezTo>
                    <a:cubicBezTo>
                      <a:pt x="121642" y="127000"/>
                      <a:pt x="127000" y="132292"/>
                      <a:pt x="127000" y="137583"/>
                    </a:cubicBezTo>
                    <a:cubicBezTo>
                      <a:pt x="127000" y="137583"/>
                      <a:pt x="127000" y="137583"/>
                      <a:pt x="127000" y="243417"/>
                    </a:cubicBezTo>
                    <a:cubicBezTo>
                      <a:pt x="127000" y="248708"/>
                      <a:pt x="121642" y="254000"/>
                      <a:pt x="116284" y="254000"/>
                    </a:cubicBezTo>
                    <a:cubicBezTo>
                      <a:pt x="116284" y="254000"/>
                      <a:pt x="116284" y="254000"/>
                      <a:pt x="94853" y="254000"/>
                    </a:cubicBezTo>
                    <a:cubicBezTo>
                      <a:pt x="89495" y="254000"/>
                      <a:pt x="84137" y="248708"/>
                      <a:pt x="84137" y="243417"/>
                    </a:cubicBezTo>
                    <a:cubicBezTo>
                      <a:pt x="84137" y="243417"/>
                      <a:pt x="84137" y="243417"/>
                      <a:pt x="84137" y="137583"/>
                    </a:cubicBezTo>
                    <a:cubicBezTo>
                      <a:pt x="84137" y="132292"/>
                      <a:pt x="89495" y="127000"/>
                      <a:pt x="94853" y="127000"/>
                    </a:cubicBezTo>
                    <a:close/>
                    <a:moveTo>
                      <a:pt x="285353" y="85725"/>
                    </a:moveTo>
                    <a:cubicBezTo>
                      <a:pt x="285353" y="85725"/>
                      <a:pt x="285353" y="85725"/>
                      <a:pt x="306784" y="85725"/>
                    </a:cubicBezTo>
                    <a:cubicBezTo>
                      <a:pt x="312142" y="85725"/>
                      <a:pt x="317500" y="90984"/>
                      <a:pt x="317500" y="96242"/>
                    </a:cubicBezTo>
                    <a:cubicBezTo>
                      <a:pt x="317500" y="96242"/>
                      <a:pt x="317500" y="96242"/>
                      <a:pt x="317500" y="243483"/>
                    </a:cubicBezTo>
                    <a:cubicBezTo>
                      <a:pt x="317500" y="248742"/>
                      <a:pt x="312142" y="254000"/>
                      <a:pt x="306784" y="254000"/>
                    </a:cubicBezTo>
                    <a:cubicBezTo>
                      <a:pt x="306784" y="254000"/>
                      <a:pt x="306784" y="254000"/>
                      <a:pt x="285353" y="254000"/>
                    </a:cubicBezTo>
                    <a:cubicBezTo>
                      <a:pt x="279995" y="254000"/>
                      <a:pt x="274637" y="248742"/>
                      <a:pt x="274637" y="243483"/>
                    </a:cubicBezTo>
                    <a:cubicBezTo>
                      <a:pt x="274637" y="243483"/>
                      <a:pt x="274637" y="243483"/>
                      <a:pt x="274637" y="96242"/>
                    </a:cubicBezTo>
                    <a:cubicBezTo>
                      <a:pt x="274637" y="90984"/>
                      <a:pt x="279995" y="85725"/>
                      <a:pt x="285353" y="85725"/>
                    </a:cubicBezTo>
                    <a:close/>
                    <a:moveTo>
                      <a:pt x="158353" y="42862"/>
                    </a:moveTo>
                    <a:cubicBezTo>
                      <a:pt x="158353" y="42862"/>
                      <a:pt x="158353" y="42862"/>
                      <a:pt x="179784" y="42862"/>
                    </a:cubicBezTo>
                    <a:cubicBezTo>
                      <a:pt x="185142" y="42862"/>
                      <a:pt x="190500" y="48140"/>
                      <a:pt x="190500" y="53419"/>
                    </a:cubicBezTo>
                    <a:cubicBezTo>
                      <a:pt x="190500" y="53419"/>
                      <a:pt x="190500" y="53419"/>
                      <a:pt x="190500" y="243443"/>
                    </a:cubicBezTo>
                    <a:cubicBezTo>
                      <a:pt x="190500" y="248722"/>
                      <a:pt x="185142" y="254000"/>
                      <a:pt x="179784" y="254000"/>
                    </a:cubicBezTo>
                    <a:cubicBezTo>
                      <a:pt x="179784" y="254000"/>
                      <a:pt x="179784" y="254000"/>
                      <a:pt x="158353" y="254000"/>
                    </a:cubicBezTo>
                    <a:cubicBezTo>
                      <a:pt x="152995" y="254000"/>
                      <a:pt x="147637" y="248722"/>
                      <a:pt x="147637" y="243443"/>
                    </a:cubicBezTo>
                    <a:cubicBezTo>
                      <a:pt x="147637" y="243443"/>
                      <a:pt x="147637" y="243443"/>
                      <a:pt x="147637" y="53419"/>
                    </a:cubicBezTo>
                    <a:cubicBezTo>
                      <a:pt x="147637" y="48140"/>
                      <a:pt x="152995" y="42862"/>
                      <a:pt x="158353" y="42862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42267" y="0"/>
                    </a:cubicBezTo>
                    <a:cubicBezTo>
                      <a:pt x="42267" y="0"/>
                      <a:pt x="42267" y="0"/>
                      <a:pt x="42267" y="295871"/>
                    </a:cubicBezTo>
                    <a:lnTo>
                      <a:pt x="338138" y="295871"/>
                    </a:lnTo>
                    <a:cubicBezTo>
                      <a:pt x="338138" y="295871"/>
                      <a:pt x="338138" y="295871"/>
                      <a:pt x="338138" y="338138"/>
                    </a:cubicBezTo>
                    <a:cubicBezTo>
                      <a:pt x="338138" y="338138"/>
                      <a:pt x="338138" y="338138"/>
                      <a:pt x="21133" y="338138"/>
                    </a:cubicBezTo>
                    <a:cubicBezTo>
                      <a:pt x="9246" y="338138"/>
                      <a:pt x="0" y="328892"/>
                      <a:pt x="0" y="317005"/>
                    </a:cubicBezTo>
                    <a:cubicBezTo>
                      <a:pt x="0" y="317005"/>
                      <a:pt x="0" y="317005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66" name="椭圆 65">
                <a:extLst>
                  <a:ext uri="{FF2B5EF4-FFF2-40B4-BE49-F238E27FC236}">
                    <a16:creationId xmlns:a16="http://schemas.microsoft.com/office/drawing/2014/main" id="{647D9FB2-724C-0FC1-0AC6-045336BE2A2E}"/>
                  </a:ext>
                </a:extLst>
              </p:cNvPr>
              <p:cNvSpPr/>
              <p:nvPr/>
            </p:nvSpPr>
            <p:spPr>
              <a:xfrm>
                <a:off x="4963683" y="2071616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67" name="任意多边形: 形状 157">
                <a:extLst>
                  <a:ext uri="{FF2B5EF4-FFF2-40B4-BE49-F238E27FC236}">
                    <a16:creationId xmlns:a16="http://schemas.microsoft.com/office/drawing/2014/main" id="{17A30F3B-BA27-9937-1946-3B870BB9BFE2}"/>
                  </a:ext>
                </a:extLst>
              </p:cNvPr>
              <p:cNvSpPr/>
              <p:nvPr/>
            </p:nvSpPr>
            <p:spPr bwMode="auto">
              <a:xfrm>
                <a:off x="5118625" y="2226858"/>
                <a:ext cx="179973" cy="171639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68" name="椭圆 67">
                <a:extLst>
                  <a:ext uri="{FF2B5EF4-FFF2-40B4-BE49-F238E27FC236}">
                    <a16:creationId xmlns:a16="http://schemas.microsoft.com/office/drawing/2014/main" id="{5C2DDEE4-AA63-CB51-5D17-D0541BB4371C}"/>
                  </a:ext>
                </a:extLst>
              </p:cNvPr>
              <p:cNvSpPr/>
              <p:nvPr/>
            </p:nvSpPr>
            <p:spPr>
              <a:xfrm>
                <a:off x="7793378" y="2071616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69" name="任意多边形: 形状 158">
                <a:extLst>
                  <a:ext uri="{FF2B5EF4-FFF2-40B4-BE49-F238E27FC236}">
                    <a16:creationId xmlns:a16="http://schemas.microsoft.com/office/drawing/2014/main" id="{062865BB-0332-088E-421C-F5CBA998768C}"/>
                  </a:ext>
                </a:extLst>
              </p:cNvPr>
              <p:cNvSpPr/>
              <p:nvPr/>
            </p:nvSpPr>
            <p:spPr bwMode="auto">
              <a:xfrm>
                <a:off x="7951912" y="2222691"/>
                <a:ext cx="172789" cy="179973"/>
              </a:xfrm>
              <a:custGeom>
                <a:avLst/>
                <a:gdLst>
                  <a:gd name="connsiteX0" fmla="*/ 582177 w 584267"/>
                  <a:gd name="connsiteY0" fmla="*/ 293917 h 608556"/>
                  <a:gd name="connsiteX1" fmla="*/ 583869 w 584267"/>
                  <a:gd name="connsiteY1" fmla="*/ 302971 h 608556"/>
                  <a:gd name="connsiteX2" fmla="*/ 279094 w 584267"/>
                  <a:gd name="connsiteY2" fmla="*/ 594692 h 608556"/>
                  <a:gd name="connsiteX3" fmla="*/ 274201 w 584267"/>
                  <a:gd name="connsiteY3" fmla="*/ 594173 h 608556"/>
                  <a:gd name="connsiteX4" fmla="*/ 481444 w 584267"/>
                  <a:gd name="connsiteY4" fmla="*/ 395362 h 608556"/>
                  <a:gd name="connsiteX5" fmla="*/ 482901 w 584267"/>
                  <a:gd name="connsiteY5" fmla="*/ 382579 h 608556"/>
                  <a:gd name="connsiteX6" fmla="*/ 473950 w 584267"/>
                  <a:gd name="connsiteY6" fmla="*/ 392556 h 608556"/>
                  <a:gd name="connsiteX7" fmla="*/ 261711 w 584267"/>
                  <a:gd name="connsiteY7" fmla="*/ 583988 h 608556"/>
                  <a:gd name="connsiteX8" fmla="*/ 259837 w 584267"/>
                  <a:gd name="connsiteY8" fmla="*/ 575778 h 608556"/>
                  <a:gd name="connsiteX9" fmla="*/ 259837 w 584267"/>
                  <a:gd name="connsiteY9" fmla="*/ 464577 h 608556"/>
                  <a:gd name="connsiteX10" fmla="*/ 267019 w 584267"/>
                  <a:gd name="connsiteY10" fmla="*/ 427579 h 608556"/>
                  <a:gd name="connsiteX11" fmla="*/ 360492 w 584267"/>
                  <a:gd name="connsiteY11" fmla="*/ 347971 h 608556"/>
                  <a:gd name="connsiteX12" fmla="*/ 572210 w 584267"/>
                  <a:gd name="connsiteY12" fmla="*/ 296632 h 608556"/>
                  <a:gd name="connsiteX13" fmla="*/ 582177 w 584267"/>
                  <a:gd name="connsiteY13" fmla="*/ 293917 h 608556"/>
                  <a:gd name="connsiteX14" fmla="*/ 274656 w 584267"/>
                  <a:gd name="connsiteY14" fmla="*/ 289106 h 608556"/>
                  <a:gd name="connsiteX15" fmla="*/ 323064 w 584267"/>
                  <a:gd name="connsiteY15" fmla="*/ 289106 h 608556"/>
                  <a:gd name="connsiteX16" fmla="*/ 323064 w 584267"/>
                  <a:gd name="connsiteY16" fmla="*/ 331845 h 608556"/>
                  <a:gd name="connsiteX17" fmla="*/ 274656 w 584267"/>
                  <a:gd name="connsiteY17" fmla="*/ 367928 h 608556"/>
                  <a:gd name="connsiteX18" fmla="*/ 207690 w 584267"/>
                  <a:gd name="connsiteY18" fmla="*/ 289106 h 608556"/>
                  <a:gd name="connsiteX19" fmla="*/ 256098 w 584267"/>
                  <a:gd name="connsiteY19" fmla="*/ 289106 h 608556"/>
                  <a:gd name="connsiteX20" fmla="*/ 256098 w 584267"/>
                  <a:gd name="connsiteY20" fmla="*/ 390148 h 608556"/>
                  <a:gd name="connsiteX21" fmla="*/ 251413 w 584267"/>
                  <a:gd name="connsiteY21" fmla="*/ 397424 h 608556"/>
                  <a:gd name="connsiteX22" fmla="*/ 244230 w 584267"/>
                  <a:gd name="connsiteY22" fmla="*/ 397424 h 608556"/>
                  <a:gd name="connsiteX23" fmla="*/ 207690 w 584267"/>
                  <a:gd name="connsiteY23" fmla="*/ 354388 h 608556"/>
                  <a:gd name="connsiteX24" fmla="*/ 32007 w 584267"/>
                  <a:gd name="connsiteY24" fmla="*/ 259919 h 608556"/>
                  <a:gd name="connsiteX25" fmla="*/ 41076 w 584267"/>
                  <a:gd name="connsiteY25" fmla="*/ 266907 h 608556"/>
                  <a:gd name="connsiteX26" fmla="*/ 137781 w 584267"/>
                  <a:gd name="connsiteY26" fmla="*/ 344838 h 608556"/>
                  <a:gd name="connsiteX27" fmla="*/ 240315 w 584267"/>
                  <a:gd name="connsiteY27" fmla="*/ 447188 h 608556"/>
                  <a:gd name="connsiteX28" fmla="*/ 245936 w 584267"/>
                  <a:gd name="connsiteY28" fmla="*/ 484802 h 608556"/>
                  <a:gd name="connsiteX29" fmla="*/ 245936 w 584267"/>
                  <a:gd name="connsiteY29" fmla="*/ 592762 h 608556"/>
                  <a:gd name="connsiteX30" fmla="*/ 243854 w 584267"/>
                  <a:gd name="connsiteY30" fmla="*/ 601075 h 608556"/>
                  <a:gd name="connsiteX31" fmla="*/ 64914 w 584267"/>
                  <a:gd name="connsiteY31" fmla="*/ 379959 h 608556"/>
                  <a:gd name="connsiteX32" fmla="*/ 58668 w 584267"/>
                  <a:gd name="connsiteY32" fmla="*/ 368322 h 608556"/>
                  <a:gd name="connsiteX33" fmla="*/ 57523 w 584267"/>
                  <a:gd name="connsiteY33" fmla="*/ 381102 h 608556"/>
                  <a:gd name="connsiteX34" fmla="*/ 225637 w 584267"/>
                  <a:gd name="connsiteY34" fmla="*/ 608556 h 608556"/>
                  <a:gd name="connsiteX35" fmla="*/ 32852 w 584267"/>
                  <a:gd name="connsiteY35" fmla="*/ 465579 h 608556"/>
                  <a:gd name="connsiteX36" fmla="*/ 24108 w 584267"/>
                  <a:gd name="connsiteY36" fmla="*/ 266803 h 608556"/>
                  <a:gd name="connsiteX37" fmla="*/ 32007 w 584267"/>
                  <a:gd name="connsiteY37" fmla="*/ 259919 h 608556"/>
                  <a:gd name="connsiteX38" fmla="*/ 274656 w 584267"/>
                  <a:gd name="connsiteY38" fmla="*/ 196948 h 608556"/>
                  <a:gd name="connsiteX39" fmla="*/ 276946 w 584267"/>
                  <a:gd name="connsiteY39" fmla="*/ 196948 h 608556"/>
                  <a:gd name="connsiteX40" fmla="*/ 323064 w 584267"/>
                  <a:gd name="connsiteY40" fmla="*/ 243106 h 608556"/>
                  <a:gd name="connsiteX41" fmla="*/ 323064 w 584267"/>
                  <a:gd name="connsiteY41" fmla="*/ 270759 h 608556"/>
                  <a:gd name="connsiteX42" fmla="*/ 274656 w 584267"/>
                  <a:gd name="connsiteY42" fmla="*/ 270759 h 608556"/>
                  <a:gd name="connsiteX43" fmla="*/ 253808 w 584267"/>
                  <a:gd name="connsiteY43" fmla="*/ 196948 h 608556"/>
                  <a:gd name="connsiteX44" fmla="*/ 256098 w 584267"/>
                  <a:gd name="connsiteY44" fmla="*/ 196948 h 608556"/>
                  <a:gd name="connsiteX45" fmla="*/ 256098 w 584267"/>
                  <a:gd name="connsiteY45" fmla="*/ 270759 h 608556"/>
                  <a:gd name="connsiteX46" fmla="*/ 207690 w 584267"/>
                  <a:gd name="connsiteY46" fmla="*/ 270759 h 608556"/>
                  <a:gd name="connsiteX47" fmla="*/ 207690 w 584267"/>
                  <a:gd name="connsiteY47" fmla="*/ 243106 h 608556"/>
                  <a:gd name="connsiteX48" fmla="*/ 253808 w 584267"/>
                  <a:gd name="connsiteY48" fmla="*/ 196948 h 608556"/>
                  <a:gd name="connsiteX49" fmla="*/ 267670 w 584267"/>
                  <a:gd name="connsiteY49" fmla="*/ 0 h 608556"/>
                  <a:gd name="connsiteX50" fmla="*/ 312522 w 584267"/>
                  <a:gd name="connsiteY50" fmla="*/ 15795 h 608556"/>
                  <a:gd name="connsiteX51" fmla="*/ 445310 w 584267"/>
                  <a:gd name="connsiteY51" fmla="*/ 125946 h 608556"/>
                  <a:gd name="connsiteX52" fmla="*/ 479860 w 584267"/>
                  <a:gd name="connsiteY52" fmla="*/ 199622 h 608556"/>
                  <a:gd name="connsiteX53" fmla="*/ 479860 w 584267"/>
                  <a:gd name="connsiteY53" fmla="*/ 283378 h 608556"/>
                  <a:gd name="connsiteX54" fmla="*/ 406077 w 584267"/>
                  <a:gd name="connsiteY54" fmla="*/ 296992 h 608556"/>
                  <a:gd name="connsiteX55" fmla="*/ 406077 w 584267"/>
                  <a:gd name="connsiteY55" fmla="*/ 199622 h 608556"/>
                  <a:gd name="connsiteX56" fmla="*/ 398064 w 584267"/>
                  <a:gd name="connsiteY56" fmla="*/ 182580 h 608556"/>
                  <a:gd name="connsiteX57" fmla="*/ 267670 w 584267"/>
                  <a:gd name="connsiteY57" fmla="*/ 74403 h 608556"/>
                  <a:gd name="connsiteX58" fmla="*/ 137276 w 584267"/>
                  <a:gd name="connsiteY58" fmla="*/ 182580 h 608556"/>
                  <a:gd name="connsiteX59" fmla="*/ 129263 w 584267"/>
                  <a:gd name="connsiteY59" fmla="*/ 199622 h 608556"/>
                  <a:gd name="connsiteX60" fmla="*/ 129263 w 584267"/>
                  <a:gd name="connsiteY60" fmla="*/ 307383 h 608556"/>
                  <a:gd name="connsiteX61" fmla="*/ 55480 w 584267"/>
                  <a:gd name="connsiteY61" fmla="*/ 245657 h 608556"/>
                  <a:gd name="connsiteX62" fmla="*/ 55480 w 584267"/>
                  <a:gd name="connsiteY62" fmla="*/ 199622 h 608556"/>
                  <a:gd name="connsiteX63" fmla="*/ 90134 w 584267"/>
                  <a:gd name="connsiteY63" fmla="*/ 125946 h 608556"/>
                  <a:gd name="connsiteX64" fmla="*/ 222818 w 584267"/>
                  <a:gd name="connsiteY64" fmla="*/ 15795 h 608556"/>
                  <a:gd name="connsiteX65" fmla="*/ 267670 w 584267"/>
                  <a:gd name="connsiteY65" fmla="*/ 0 h 608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584267" h="608556">
                    <a:moveTo>
                      <a:pt x="582177" y="293917"/>
                    </a:moveTo>
                    <a:cubicBezTo>
                      <a:pt x="584155" y="294839"/>
                      <a:pt x="584753" y="297723"/>
                      <a:pt x="583869" y="302971"/>
                    </a:cubicBezTo>
                    <a:cubicBezTo>
                      <a:pt x="573043" y="369172"/>
                      <a:pt x="519229" y="585339"/>
                      <a:pt x="279094" y="594692"/>
                    </a:cubicBezTo>
                    <a:cubicBezTo>
                      <a:pt x="277324" y="594796"/>
                      <a:pt x="275763" y="594484"/>
                      <a:pt x="274201" y="594173"/>
                    </a:cubicBezTo>
                    <a:cubicBezTo>
                      <a:pt x="316982" y="575362"/>
                      <a:pt x="434083" y="514565"/>
                      <a:pt x="481444" y="395362"/>
                    </a:cubicBezTo>
                    <a:cubicBezTo>
                      <a:pt x="484046" y="388918"/>
                      <a:pt x="484567" y="383202"/>
                      <a:pt x="482901" y="382579"/>
                    </a:cubicBezTo>
                    <a:cubicBezTo>
                      <a:pt x="481236" y="382059"/>
                      <a:pt x="477385" y="386632"/>
                      <a:pt x="473950" y="392556"/>
                    </a:cubicBezTo>
                    <a:cubicBezTo>
                      <a:pt x="425444" y="474761"/>
                      <a:pt x="294811" y="562891"/>
                      <a:pt x="261711" y="583988"/>
                    </a:cubicBezTo>
                    <a:cubicBezTo>
                      <a:pt x="260566" y="581494"/>
                      <a:pt x="259837" y="578688"/>
                      <a:pt x="259837" y="575778"/>
                    </a:cubicBezTo>
                    <a:lnTo>
                      <a:pt x="259837" y="464577"/>
                    </a:lnTo>
                    <a:cubicBezTo>
                      <a:pt x="259837" y="453872"/>
                      <a:pt x="261711" y="436724"/>
                      <a:pt x="267019" y="427579"/>
                    </a:cubicBezTo>
                    <a:cubicBezTo>
                      <a:pt x="277220" y="409703"/>
                      <a:pt x="301785" y="380292"/>
                      <a:pt x="360492" y="347971"/>
                    </a:cubicBezTo>
                    <a:cubicBezTo>
                      <a:pt x="443556" y="302348"/>
                      <a:pt x="532448" y="319288"/>
                      <a:pt x="572210" y="296632"/>
                    </a:cubicBezTo>
                    <a:cubicBezTo>
                      <a:pt x="576842" y="294034"/>
                      <a:pt x="580199" y="292994"/>
                      <a:pt x="582177" y="293917"/>
                    </a:cubicBezTo>
                    <a:close/>
                    <a:moveTo>
                      <a:pt x="274656" y="289106"/>
                    </a:moveTo>
                    <a:lnTo>
                      <a:pt x="323064" y="289106"/>
                    </a:lnTo>
                    <a:lnTo>
                      <a:pt x="323064" y="331845"/>
                    </a:lnTo>
                    <a:cubicBezTo>
                      <a:pt x="302660" y="344427"/>
                      <a:pt x="286836" y="356698"/>
                      <a:pt x="274656" y="367928"/>
                    </a:cubicBezTo>
                    <a:close/>
                    <a:moveTo>
                      <a:pt x="207690" y="289106"/>
                    </a:moveTo>
                    <a:lnTo>
                      <a:pt x="256098" y="289106"/>
                    </a:lnTo>
                    <a:lnTo>
                      <a:pt x="256098" y="390148"/>
                    </a:lnTo>
                    <a:cubicBezTo>
                      <a:pt x="254328" y="392642"/>
                      <a:pt x="252767" y="395033"/>
                      <a:pt x="251413" y="397424"/>
                    </a:cubicBezTo>
                    <a:lnTo>
                      <a:pt x="244230" y="397424"/>
                    </a:lnTo>
                    <a:cubicBezTo>
                      <a:pt x="235798" y="384118"/>
                      <a:pt x="224034" y="369461"/>
                      <a:pt x="207690" y="354388"/>
                    </a:cubicBezTo>
                    <a:close/>
                    <a:moveTo>
                      <a:pt x="32007" y="259919"/>
                    </a:moveTo>
                    <a:cubicBezTo>
                      <a:pt x="34960" y="260049"/>
                      <a:pt x="38109" y="262491"/>
                      <a:pt x="41076" y="266907"/>
                    </a:cubicBezTo>
                    <a:cubicBezTo>
                      <a:pt x="52110" y="283325"/>
                      <a:pt x="77822" y="310445"/>
                      <a:pt x="137781" y="344838"/>
                    </a:cubicBezTo>
                    <a:cubicBezTo>
                      <a:pt x="205026" y="383388"/>
                      <a:pt x="230634" y="424328"/>
                      <a:pt x="240315" y="447188"/>
                    </a:cubicBezTo>
                    <a:cubicBezTo>
                      <a:pt x="244374" y="457059"/>
                      <a:pt x="245936" y="474204"/>
                      <a:pt x="245936" y="484802"/>
                    </a:cubicBezTo>
                    <a:lnTo>
                      <a:pt x="245936" y="592762"/>
                    </a:lnTo>
                    <a:cubicBezTo>
                      <a:pt x="245936" y="595879"/>
                      <a:pt x="245103" y="598685"/>
                      <a:pt x="243854" y="601075"/>
                    </a:cubicBezTo>
                    <a:cubicBezTo>
                      <a:pt x="202008" y="562006"/>
                      <a:pt x="87815" y="449889"/>
                      <a:pt x="64914" y="379959"/>
                    </a:cubicBezTo>
                    <a:cubicBezTo>
                      <a:pt x="62728" y="373413"/>
                      <a:pt x="60334" y="368010"/>
                      <a:pt x="58668" y="368322"/>
                    </a:cubicBezTo>
                    <a:cubicBezTo>
                      <a:pt x="56899" y="368529"/>
                      <a:pt x="56274" y="374244"/>
                      <a:pt x="57523" y="381102"/>
                    </a:cubicBezTo>
                    <a:cubicBezTo>
                      <a:pt x="79279" y="494777"/>
                      <a:pt x="177025" y="574890"/>
                      <a:pt x="225637" y="608556"/>
                    </a:cubicBezTo>
                    <a:cubicBezTo>
                      <a:pt x="154540" y="593490"/>
                      <a:pt x="100410" y="549744"/>
                      <a:pt x="32852" y="465579"/>
                    </a:cubicBezTo>
                    <a:cubicBezTo>
                      <a:pt x="-24400" y="394402"/>
                      <a:pt x="7037" y="304003"/>
                      <a:pt x="24108" y="266803"/>
                    </a:cubicBezTo>
                    <a:cubicBezTo>
                      <a:pt x="26294" y="261972"/>
                      <a:pt x="29053" y="259789"/>
                      <a:pt x="32007" y="259919"/>
                    </a:cubicBezTo>
                    <a:close/>
                    <a:moveTo>
                      <a:pt x="274656" y="196948"/>
                    </a:moveTo>
                    <a:lnTo>
                      <a:pt x="276946" y="196948"/>
                    </a:lnTo>
                    <a:cubicBezTo>
                      <a:pt x="302452" y="196948"/>
                      <a:pt x="323064" y="217636"/>
                      <a:pt x="323064" y="243106"/>
                    </a:cubicBezTo>
                    <a:lnTo>
                      <a:pt x="323064" y="270759"/>
                    </a:lnTo>
                    <a:lnTo>
                      <a:pt x="274656" y="270759"/>
                    </a:lnTo>
                    <a:close/>
                    <a:moveTo>
                      <a:pt x="253808" y="196948"/>
                    </a:moveTo>
                    <a:lnTo>
                      <a:pt x="256098" y="196948"/>
                    </a:lnTo>
                    <a:lnTo>
                      <a:pt x="256098" y="270759"/>
                    </a:lnTo>
                    <a:lnTo>
                      <a:pt x="207690" y="270759"/>
                    </a:lnTo>
                    <a:lnTo>
                      <a:pt x="207690" y="243106"/>
                    </a:lnTo>
                    <a:cubicBezTo>
                      <a:pt x="207690" y="217636"/>
                      <a:pt x="228302" y="196948"/>
                      <a:pt x="253808" y="196948"/>
                    </a:cubicBezTo>
                    <a:close/>
                    <a:moveTo>
                      <a:pt x="267670" y="0"/>
                    </a:moveTo>
                    <a:cubicBezTo>
                      <a:pt x="284321" y="0"/>
                      <a:pt x="300243" y="5611"/>
                      <a:pt x="312522" y="15795"/>
                    </a:cubicBezTo>
                    <a:lnTo>
                      <a:pt x="445310" y="125946"/>
                    </a:lnTo>
                    <a:cubicBezTo>
                      <a:pt x="465291" y="142572"/>
                      <a:pt x="479860" y="173539"/>
                      <a:pt x="479860" y="199622"/>
                    </a:cubicBezTo>
                    <a:lnTo>
                      <a:pt x="479860" y="283378"/>
                    </a:lnTo>
                    <a:cubicBezTo>
                      <a:pt x="457070" y="285976"/>
                      <a:pt x="431990" y="289613"/>
                      <a:pt x="406077" y="296992"/>
                    </a:cubicBezTo>
                    <a:lnTo>
                      <a:pt x="406077" y="199622"/>
                    </a:lnTo>
                    <a:cubicBezTo>
                      <a:pt x="406077" y="195258"/>
                      <a:pt x="401499" y="185386"/>
                      <a:pt x="398064" y="182580"/>
                    </a:cubicBezTo>
                    <a:lnTo>
                      <a:pt x="267670" y="74403"/>
                    </a:lnTo>
                    <a:lnTo>
                      <a:pt x="137276" y="182580"/>
                    </a:lnTo>
                    <a:cubicBezTo>
                      <a:pt x="133945" y="185386"/>
                      <a:pt x="129263" y="195258"/>
                      <a:pt x="129263" y="199622"/>
                    </a:cubicBezTo>
                    <a:lnTo>
                      <a:pt x="129263" y="307383"/>
                    </a:lnTo>
                    <a:cubicBezTo>
                      <a:pt x="82849" y="278702"/>
                      <a:pt x="63285" y="256984"/>
                      <a:pt x="55480" y="245657"/>
                    </a:cubicBezTo>
                    <a:lnTo>
                      <a:pt x="55480" y="199622"/>
                    </a:lnTo>
                    <a:cubicBezTo>
                      <a:pt x="55480" y="173539"/>
                      <a:pt x="70049" y="142572"/>
                      <a:pt x="90134" y="125946"/>
                    </a:cubicBezTo>
                    <a:lnTo>
                      <a:pt x="222818" y="15795"/>
                    </a:lnTo>
                    <a:cubicBezTo>
                      <a:pt x="235097" y="5611"/>
                      <a:pt x="251019" y="0"/>
                      <a:pt x="2676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0" name="椭圆 69">
                <a:extLst>
                  <a:ext uri="{FF2B5EF4-FFF2-40B4-BE49-F238E27FC236}">
                    <a16:creationId xmlns:a16="http://schemas.microsoft.com/office/drawing/2014/main" id="{6538DABC-B6A2-41D6-9D0F-054130BCA9CF}"/>
                  </a:ext>
                </a:extLst>
              </p:cNvPr>
              <p:cNvSpPr/>
              <p:nvPr/>
            </p:nvSpPr>
            <p:spPr>
              <a:xfrm>
                <a:off x="719138" y="4569002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71" name="任意多边形: 形状 159">
                <a:extLst>
                  <a:ext uri="{FF2B5EF4-FFF2-40B4-BE49-F238E27FC236}">
                    <a16:creationId xmlns:a16="http://schemas.microsoft.com/office/drawing/2014/main" id="{2D304A79-79CA-216E-F38B-B5D581104AB4}"/>
                  </a:ext>
                </a:extLst>
              </p:cNvPr>
              <p:cNvSpPr/>
              <p:nvPr/>
            </p:nvSpPr>
            <p:spPr bwMode="auto">
              <a:xfrm>
                <a:off x="884700" y="4720077"/>
                <a:ext cx="158733" cy="179973"/>
              </a:xfrm>
              <a:custGeom>
                <a:avLst/>
                <a:gdLst>
                  <a:gd name="T0" fmla="*/ 2125 w 2288"/>
                  <a:gd name="T1" fmla="*/ 924 h 2598"/>
                  <a:gd name="T2" fmla="*/ 1863 w 2288"/>
                  <a:gd name="T3" fmla="*/ 1258 h 2598"/>
                  <a:gd name="T4" fmla="*/ 1848 w 2288"/>
                  <a:gd name="T5" fmla="*/ 1586 h 2598"/>
                  <a:gd name="T6" fmla="*/ 1899 w 2288"/>
                  <a:gd name="T7" fmla="*/ 1716 h 2598"/>
                  <a:gd name="T8" fmla="*/ 1211 w 2288"/>
                  <a:gd name="T9" fmla="*/ 2079 h 2598"/>
                  <a:gd name="T10" fmla="*/ 1176 w 2288"/>
                  <a:gd name="T11" fmla="*/ 2038 h 2598"/>
                  <a:gd name="T12" fmla="*/ 1200 w 2288"/>
                  <a:gd name="T13" fmla="*/ 965 h 2598"/>
                  <a:gd name="T14" fmla="*/ 1409 w 2288"/>
                  <a:gd name="T15" fmla="*/ 1012 h 2598"/>
                  <a:gd name="T16" fmla="*/ 1522 w 2288"/>
                  <a:gd name="T17" fmla="*/ 978 h 2598"/>
                  <a:gd name="T18" fmla="*/ 1526 w 2288"/>
                  <a:gd name="T19" fmla="*/ 847 h 2598"/>
                  <a:gd name="T20" fmla="*/ 1387 w 2288"/>
                  <a:gd name="T21" fmla="*/ 828 h 2598"/>
                  <a:gd name="T22" fmla="*/ 1193 w 2288"/>
                  <a:gd name="T23" fmla="*/ 584 h 2598"/>
                  <a:gd name="T24" fmla="*/ 1375 w 2288"/>
                  <a:gd name="T25" fmla="*/ 124 h 2598"/>
                  <a:gd name="T26" fmla="*/ 1109 w 2288"/>
                  <a:gd name="T27" fmla="*/ 37 h 2598"/>
                  <a:gd name="T28" fmla="*/ 1013 w 2288"/>
                  <a:gd name="T29" fmla="*/ 570 h 2598"/>
                  <a:gd name="T30" fmla="*/ 1056 w 2288"/>
                  <a:gd name="T31" fmla="*/ 808 h 2598"/>
                  <a:gd name="T32" fmla="*/ 891 w 2288"/>
                  <a:gd name="T33" fmla="*/ 784 h 2598"/>
                  <a:gd name="T34" fmla="*/ 748 w 2288"/>
                  <a:gd name="T35" fmla="*/ 921 h 2598"/>
                  <a:gd name="T36" fmla="*/ 899 w 2288"/>
                  <a:gd name="T37" fmla="*/ 946 h 2598"/>
                  <a:gd name="T38" fmla="*/ 1024 w 2288"/>
                  <a:gd name="T39" fmla="*/ 1479 h 2598"/>
                  <a:gd name="T40" fmla="*/ 1022 w 2288"/>
                  <a:gd name="T41" fmla="*/ 2081 h 2598"/>
                  <a:gd name="T42" fmla="*/ 434 w 2288"/>
                  <a:gd name="T43" fmla="*/ 1569 h 2598"/>
                  <a:gd name="T44" fmla="*/ 395 w 2288"/>
                  <a:gd name="T45" fmla="*/ 1470 h 2598"/>
                  <a:gd name="T46" fmla="*/ 88 w 2288"/>
                  <a:gd name="T47" fmla="*/ 1148 h 2598"/>
                  <a:gd name="T48" fmla="*/ 101 w 2288"/>
                  <a:gd name="T49" fmla="*/ 1658 h 2598"/>
                  <a:gd name="T50" fmla="*/ 906 w 2288"/>
                  <a:gd name="T51" fmla="*/ 2228 h 2598"/>
                  <a:gd name="T52" fmla="*/ 1177 w 2288"/>
                  <a:gd name="T53" fmla="*/ 2500 h 2598"/>
                  <a:gd name="T54" fmla="*/ 1223 w 2288"/>
                  <a:gd name="T55" fmla="*/ 2405 h 2598"/>
                  <a:gd name="T56" fmla="*/ 1273 w 2288"/>
                  <a:gd name="T57" fmla="*/ 2328 h 2598"/>
                  <a:gd name="T58" fmla="*/ 1280 w 2288"/>
                  <a:gd name="T59" fmla="*/ 2234 h 2598"/>
                  <a:gd name="T60" fmla="*/ 2094 w 2288"/>
                  <a:gd name="T61" fmla="*/ 1624 h 2598"/>
                  <a:gd name="T62" fmla="*/ 2274 w 2288"/>
                  <a:gd name="T63" fmla="*/ 1517 h 2598"/>
                  <a:gd name="T64" fmla="*/ 1065 w 2288"/>
                  <a:gd name="T65" fmla="*/ 420 h 2598"/>
                  <a:gd name="T66" fmla="*/ 1131 w 2288"/>
                  <a:gd name="T67" fmla="*/ 148 h 2598"/>
                  <a:gd name="T68" fmla="*/ 1165 w 2288"/>
                  <a:gd name="T69" fmla="*/ 430 h 2598"/>
                  <a:gd name="T70" fmla="*/ 1065 w 2288"/>
                  <a:gd name="T71" fmla="*/ 420 h 2598"/>
                  <a:gd name="T72" fmla="*/ 1040 w 2288"/>
                  <a:gd name="T73" fmla="*/ 2287 h 2598"/>
                  <a:gd name="T74" fmla="*/ 1032 w 2288"/>
                  <a:gd name="T75" fmla="*/ 2241 h 2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288" h="2598">
                    <a:moveTo>
                      <a:pt x="2281" y="1465"/>
                    </a:moveTo>
                    <a:cubicBezTo>
                      <a:pt x="2220" y="1286"/>
                      <a:pt x="2159" y="1111"/>
                      <a:pt x="2125" y="924"/>
                    </a:cubicBezTo>
                    <a:cubicBezTo>
                      <a:pt x="2112" y="850"/>
                      <a:pt x="2015" y="868"/>
                      <a:pt x="1992" y="924"/>
                    </a:cubicBezTo>
                    <a:cubicBezTo>
                      <a:pt x="1948" y="1035"/>
                      <a:pt x="1904" y="1146"/>
                      <a:pt x="1863" y="1258"/>
                    </a:cubicBezTo>
                    <a:cubicBezTo>
                      <a:pt x="1840" y="1319"/>
                      <a:pt x="1790" y="1411"/>
                      <a:pt x="1809" y="1480"/>
                    </a:cubicBezTo>
                    <a:cubicBezTo>
                      <a:pt x="1783" y="1516"/>
                      <a:pt x="1783" y="1565"/>
                      <a:pt x="1848" y="1586"/>
                    </a:cubicBezTo>
                    <a:cubicBezTo>
                      <a:pt x="1878" y="1596"/>
                      <a:pt x="1908" y="1602"/>
                      <a:pt x="1938" y="1607"/>
                    </a:cubicBezTo>
                    <a:cubicBezTo>
                      <a:pt x="1927" y="1644"/>
                      <a:pt x="1916" y="1681"/>
                      <a:pt x="1899" y="1716"/>
                    </a:cubicBezTo>
                    <a:cubicBezTo>
                      <a:pt x="1861" y="1789"/>
                      <a:pt x="1799" y="1850"/>
                      <a:pt x="1734" y="1899"/>
                    </a:cubicBezTo>
                    <a:cubicBezTo>
                      <a:pt x="1586" y="2012"/>
                      <a:pt x="1393" y="2062"/>
                      <a:pt x="1211" y="2079"/>
                    </a:cubicBezTo>
                    <a:cubicBezTo>
                      <a:pt x="1201" y="2080"/>
                      <a:pt x="1190" y="2080"/>
                      <a:pt x="1180" y="2081"/>
                    </a:cubicBezTo>
                    <a:cubicBezTo>
                      <a:pt x="1178" y="2066"/>
                      <a:pt x="1177" y="2052"/>
                      <a:pt x="1176" y="2038"/>
                    </a:cubicBezTo>
                    <a:cubicBezTo>
                      <a:pt x="1167" y="1852"/>
                      <a:pt x="1173" y="1665"/>
                      <a:pt x="1178" y="1479"/>
                    </a:cubicBezTo>
                    <a:cubicBezTo>
                      <a:pt x="1183" y="1309"/>
                      <a:pt x="1195" y="1137"/>
                      <a:pt x="1200" y="965"/>
                    </a:cubicBezTo>
                    <a:cubicBezTo>
                      <a:pt x="1262" y="972"/>
                      <a:pt x="1326" y="981"/>
                      <a:pt x="1388" y="979"/>
                    </a:cubicBezTo>
                    <a:cubicBezTo>
                      <a:pt x="1391" y="992"/>
                      <a:pt x="1399" y="1003"/>
                      <a:pt x="1409" y="1012"/>
                    </a:cubicBezTo>
                    <a:cubicBezTo>
                      <a:pt x="1434" y="1041"/>
                      <a:pt x="1476" y="1041"/>
                      <a:pt x="1501" y="1012"/>
                    </a:cubicBezTo>
                    <a:cubicBezTo>
                      <a:pt x="1511" y="1003"/>
                      <a:pt x="1519" y="991"/>
                      <a:pt x="1522" y="978"/>
                    </a:cubicBezTo>
                    <a:cubicBezTo>
                      <a:pt x="1528" y="956"/>
                      <a:pt x="1526" y="931"/>
                      <a:pt x="1526" y="908"/>
                    </a:cubicBezTo>
                    <a:lnTo>
                      <a:pt x="1526" y="847"/>
                    </a:lnTo>
                    <a:cubicBezTo>
                      <a:pt x="1526" y="809"/>
                      <a:pt x="1493" y="776"/>
                      <a:pt x="1455" y="776"/>
                    </a:cubicBezTo>
                    <a:cubicBezTo>
                      <a:pt x="1423" y="776"/>
                      <a:pt x="1395" y="799"/>
                      <a:pt x="1387" y="828"/>
                    </a:cubicBezTo>
                    <a:cubicBezTo>
                      <a:pt x="1327" y="813"/>
                      <a:pt x="1264" y="812"/>
                      <a:pt x="1202" y="810"/>
                    </a:cubicBezTo>
                    <a:cubicBezTo>
                      <a:pt x="1202" y="735"/>
                      <a:pt x="1199" y="659"/>
                      <a:pt x="1193" y="584"/>
                    </a:cubicBezTo>
                    <a:cubicBezTo>
                      <a:pt x="1297" y="558"/>
                      <a:pt x="1391" y="480"/>
                      <a:pt x="1431" y="385"/>
                    </a:cubicBezTo>
                    <a:cubicBezTo>
                      <a:pt x="1470" y="292"/>
                      <a:pt x="1441" y="197"/>
                      <a:pt x="1375" y="124"/>
                    </a:cubicBezTo>
                    <a:cubicBezTo>
                      <a:pt x="1315" y="57"/>
                      <a:pt x="1196" y="0"/>
                      <a:pt x="1109" y="37"/>
                    </a:cubicBezTo>
                    <a:cubicBezTo>
                      <a:pt x="1109" y="37"/>
                      <a:pt x="1109" y="37"/>
                      <a:pt x="1109" y="37"/>
                    </a:cubicBezTo>
                    <a:cubicBezTo>
                      <a:pt x="988" y="48"/>
                      <a:pt x="885" y="127"/>
                      <a:pt x="860" y="255"/>
                    </a:cubicBezTo>
                    <a:cubicBezTo>
                      <a:pt x="837" y="376"/>
                      <a:pt x="900" y="516"/>
                      <a:pt x="1013" y="570"/>
                    </a:cubicBezTo>
                    <a:cubicBezTo>
                      <a:pt x="1033" y="580"/>
                      <a:pt x="1055" y="586"/>
                      <a:pt x="1077" y="590"/>
                    </a:cubicBezTo>
                    <a:cubicBezTo>
                      <a:pt x="1068" y="662"/>
                      <a:pt x="1062" y="735"/>
                      <a:pt x="1056" y="808"/>
                    </a:cubicBezTo>
                    <a:cubicBezTo>
                      <a:pt x="1001" y="808"/>
                      <a:pt x="947" y="810"/>
                      <a:pt x="892" y="813"/>
                    </a:cubicBezTo>
                    <a:cubicBezTo>
                      <a:pt x="892" y="803"/>
                      <a:pt x="891" y="793"/>
                      <a:pt x="891" y="784"/>
                    </a:cubicBezTo>
                    <a:cubicBezTo>
                      <a:pt x="896" y="691"/>
                      <a:pt x="748" y="690"/>
                      <a:pt x="747" y="784"/>
                    </a:cubicBezTo>
                    <a:cubicBezTo>
                      <a:pt x="747" y="829"/>
                      <a:pt x="742" y="876"/>
                      <a:pt x="748" y="921"/>
                    </a:cubicBezTo>
                    <a:cubicBezTo>
                      <a:pt x="756" y="983"/>
                      <a:pt x="811" y="1002"/>
                      <a:pt x="851" y="981"/>
                    </a:cubicBezTo>
                    <a:cubicBezTo>
                      <a:pt x="872" y="980"/>
                      <a:pt x="891" y="967"/>
                      <a:pt x="899" y="946"/>
                    </a:cubicBezTo>
                    <a:cubicBezTo>
                      <a:pt x="948" y="949"/>
                      <a:pt x="998" y="951"/>
                      <a:pt x="1047" y="954"/>
                    </a:cubicBezTo>
                    <a:cubicBezTo>
                      <a:pt x="1037" y="1129"/>
                      <a:pt x="1031" y="1305"/>
                      <a:pt x="1024" y="1479"/>
                    </a:cubicBezTo>
                    <a:cubicBezTo>
                      <a:pt x="1017" y="1665"/>
                      <a:pt x="1014" y="1851"/>
                      <a:pt x="1021" y="2038"/>
                    </a:cubicBezTo>
                    <a:cubicBezTo>
                      <a:pt x="1022" y="2051"/>
                      <a:pt x="1022" y="2066"/>
                      <a:pt x="1022" y="2081"/>
                    </a:cubicBezTo>
                    <a:cubicBezTo>
                      <a:pt x="722" y="2061"/>
                      <a:pt x="421" y="1927"/>
                      <a:pt x="289" y="1649"/>
                    </a:cubicBezTo>
                    <a:cubicBezTo>
                      <a:pt x="342" y="1639"/>
                      <a:pt x="422" y="1633"/>
                      <a:pt x="434" y="1569"/>
                    </a:cubicBezTo>
                    <a:cubicBezTo>
                      <a:pt x="439" y="1539"/>
                      <a:pt x="429" y="1506"/>
                      <a:pt x="402" y="1492"/>
                    </a:cubicBezTo>
                    <a:cubicBezTo>
                      <a:pt x="401" y="1485"/>
                      <a:pt x="399" y="1478"/>
                      <a:pt x="395" y="1470"/>
                    </a:cubicBezTo>
                    <a:cubicBezTo>
                      <a:pt x="338" y="1362"/>
                      <a:pt x="258" y="1263"/>
                      <a:pt x="215" y="1148"/>
                    </a:cubicBezTo>
                    <a:cubicBezTo>
                      <a:pt x="192" y="1085"/>
                      <a:pt x="111" y="1085"/>
                      <a:pt x="88" y="1148"/>
                    </a:cubicBezTo>
                    <a:cubicBezTo>
                      <a:pt x="29" y="1306"/>
                      <a:pt x="0" y="1457"/>
                      <a:pt x="39" y="1624"/>
                    </a:cubicBezTo>
                    <a:cubicBezTo>
                      <a:pt x="45" y="1653"/>
                      <a:pt x="75" y="1663"/>
                      <a:pt x="101" y="1658"/>
                    </a:cubicBezTo>
                    <a:cubicBezTo>
                      <a:pt x="125" y="1661"/>
                      <a:pt x="149" y="1661"/>
                      <a:pt x="172" y="1661"/>
                    </a:cubicBezTo>
                    <a:cubicBezTo>
                      <a:pt x="253" y="2008"/>
                      <a:pt x="572" y="2179"/>
                      <a:pt x="906" y="2228"/>
                    </a:cubicBezTo>
                    <a:cubicBezTo>
                      <a:pt x="931" y="2337"/>
                      <a:pt x="982" y="2443"/>
                      <a:pt x="1043" y="2536"/>
                    </a:cubicBezTo>
                    <a:cubicBezTo>
                      <a:pt x="1083" y="2598"/>
                      <a:pt x="1172" y="2572"/>
                      <a:pt x="1177" y="2500"/>
                    </a:cubicBezTo>
                    <a:cubicBezTo>
                      <a:pt x="1177" y="2509"/>
                      <a:pt x="1185" y="2477"/>
                      <a:pt x="1189" y="2468"/>
                    </a:cubicBezTo>
                    <a:cubicBezTo>
                      <a:pt x="1199" y="2446"/>
                      <a:pt x="1211" y="2426"/>
                      <a:pt x="1223" y="2405"/>
                    </a:cubicBezTo>
                    <a:cubicBezTo>
                      <a:pt x="1234" y="2386"/>
                      <a:pt x="1247" y="2368"/>
                      <a:pt x="1259" y="2349"/>
                    </a:cubicBezTo>
                    <a:cubicBezTo>
                      <a:pt x="1264" y="2342"/>
                      <a:pt x="1268" y="2335"/>
                      <a:pt x="1273" y="2328"/>
                    </a:cubicBezTo>
                    <a:cubicBezTo>
                      <a:pt x="1277" y="2322"/>
                      <a:pt x="1293" y="2305"/>
                      <a:pt x="1277" y="2322"/>
                    </a:cubicBezTo>
                    <a:cubicBezTo>
                      <a:pt x="1304" y="2294"/>
                      <a:pt x="1300" y="2258"/>
                      <a:pt x="1280" y="2234"/>
                    </a:cubicBezTo>
                    <a:cubicBezTo>
                      <a:pt x="1483" y="2210"/>
                      <a:pt x="1683" y="2139"/>
                      <a:pt x="1845" y="2015"/>
                    </a:cubicBezTo>
                    <a:cubicBezTo>
                      <a:pt x="1948" y="1936"/>
                      <a:pt x="2086" y="1773"/>
                      <a:pt x="2094" y="1624"/>
                    </a:cubicBezTo>
                    <a:cubicBezTo>
                      <a:pt x="2146" y="1628"/>
                      <a:pt x="2201" y="1630"/>
                      <a:pt x="2245" y="1609"/>
                    </a:cubicBezTo>
                    <a:cubicBezTo>
                      <a:pt x="2278" y="1594"/>
                      <a:pt x="2287" y="1550"/>
                      <a:pt x="2274" y="1517"/>
                    </a:cubicBezTo>
                    <a:cubicBezTo>
                      <a:pt x="2284" y="1503"/>
                      <a:pt x="2288" y="1485"/>
                      <a:pt x="2281" y="1465"/>
                    </a:cubicBezTo>
                    <a:close/>
                    <a:moveTo>
                      <a:pt x="1065" y="420"/>
                    </a:moveTo>
                    <a:cubicBezTo>
                      <a:pt x="1019" y="392"/>
                      <a:pt x="1002" y="323"/>
                      <a:pt x="1010" y="274"/>
                    </a:cubicBezTo>
                    <a:cubicBezTo>
                      <a:pt x="1021" y="207"/>
                      <a:pt x="1073" y="171"/>
                      <a:pt x="1131" y="148"/>
                    </a:cubicBezTo>
                    <a:cubicBezTo>
                      <a:pt x="1208" y="195"/>
                      <a:pt x="1340" y="234"/>
                      <a:pt x="1280" y="343"/>
                    </a:cubicBezTo>
                    <a:cubicBezTo>
                      <a:pt x="1258" y="383"/>
                      <a:pt x="1213" y="417"/>
                      <a:pt x="1165" y="430"/>
                    </a:cubicBezTo>
                    <a:cubicBezTo>
                      <a:pt x="1148" y="418"/>
                      <a:pt x="1121" y="420"/>
                      <a:pt x="1105" y="434"/>
                    </a:cubicBezTo>
                    <a:cubicBezTo>
                      <a:pt x="1091" y="432"/>
                      <a:pt x="1077" y="428"/>
                      <a:pt x="1065" y="420"/>
                    </a:cubicBezTo>
                    <a:close/>
                    <a:moveTo>
                      <a:pt x="1032" y="2241"/>
                    </a:moveTo>
                    <a:cubicBezTo>
                      <a:pt x="1034" y="2257"/>
                      <a:pt x="1037" y="2272"/>
                      <a:pt x="1040" y="2287"/>
                    </a:cubicBezTo>
                    <a:cubicBezTo>
                      <a:pt x="1029" y="2271"/>
                      <a:pt x="1019" y="2255"/>
                      <a:pt x="1010" y="2239"/>
                    </a:cubicBezTo>
                    <a:cubicBezTo>
                      <a:pt x="1017" y="2240"/>
                      <a:pt x="1025" y="2241"/>
                      <a:pt x="1032" y="22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7A2ADB56-D77B-0DC7-3D85-8FC358AB71D5}"/>
                  </a:ext>
                </a:extLst>
              </p:cNvPr>
              <p:cNvSpPr/>
              <p:nvPr/>
            </p:nvSpPr>
            <p:spPr>
              <a:xfrm>
                <a:off x="3548834" y="4587784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3" name="任意多边形: 形状 161">
                <a:extLst>
                  <a:ext uri="{FF2B5EF4-FFF2-40B4-BE49-F238E27FC236}">
                    <a16:creationId xmlns:a16="http://schemas.microsoft.com/office/drawing/2014/main" id="{2139420A-A9E3-2E07-A0AF-787FB8519FE5}"/>
                  </a:ext>
                </a:extLst>
              </p:cNvPr>
              <p:cNvSpPr/>
              <p:nvPr/>
            </p:nvSpPr>
            <p:spPr bwMode="auto">
              <a:xfrm>
                <a:off x="3705502" y="4738859"/>
                <a:ext cx="176520" cy="179973"/>
              </a:xfrm>
              <a:custGeom>
                <a:avLst/>
                <a:gdLst>
                  <a:gd name="T0" fmla="*/ 2828 w 2998"/>
                  <a:gd name="T1" fmla="*/ 429 h 3061"/>
                  <a:gd name="T2" fmla="*/ 2756 w 2998"/>
                  <a:gd name="T3" fmla="*/ 347 h 3061"/>
                  <a:gd name="T4" fmla="*/ 1526 w 2998"/>
                  <a:gd name="T5" fmla="*/ 5 h 3061"/>
                  <a:gd name="T6" fmla="*/ 1472 w 2998"/>
                  <a:gd name="T7" fmla="*/ 5 h 3061"/>
                  <a:gd name="T8" fmla="*/ 242 w 2998"/>
                  <a:gd name="T9" fmla="*/ 347 h 3061"/>
                  <a:gd name="T10" fmla="*/ 170 w 2998"/>
                  <a:gd name="T11" fmla="*/ 429 h 3061"/>
                  <a:gd name="T12" fmla="*/ 418 w 2998"/>
                  <a:gd name="T13" fmla="*/ 2295 h 3061"/>
                  <a:gd name="T14" fmla="*/ 1476 w 2998"/>
                  <a:gd name="T15" fmla="*/ 3058 h 3061"/>
                  <a:gd name="T16" fmla="*/ 1499 w 2998"/>
                  <a:gd name="T17" fmla="*/ 3061 h 3061"/>
                  <a:gd name="T18" fmla="*/ 1522 w 2998"/>
                  <a:gd name="T19" fmla="*/ 3058 h 3061"/>
                  <a:gd name="T20" fmla="*/ 2580 w 2998"/>
                  <a:gd name="T21" fmla="*/ 2295 h 3061"/>
                  <a:gd name="T22" fmla="*/ 2828 w 2998"/>
                  <a:gd name="T23" fmla="*/ 429 h 3061"/>
                  <a:gd name="T24" fmla="*/ 2401 w 2998"/>
                  <a:gd name="T25" fmla="*/ 2171 h 3061"/>
                  <a:gd name="T26" fmla="*/ 1498 w 2998"/>
                  <a:gd name="T27" fmla="*/ 2824 h 3061"/>
                  <a:gd name="T28" fmla="*/ 1498 w 2998"/>
                  <a:gd name="T29" fmla="*/ 1531 h 3061"/>
                  <a:gd name="T30" fmla="*/ 381 w 2998"/>
                  <a:gd name="T31" fmla="*/ 1531 h 3061"/>
                  <a:gd name="T32" fmla="*/ 386 w 2998"/>
                  <a:gd name="T33" fmla="*/ 547 h 3061"/>
                  <a:gd name="T34" fmla="*/ 1498 w 2998"/>
                  <a:gd name="T35" fmla="*/ 238 h 3061"/>
                  <a:gd name="T36" fmla="*/ 1498 w 2998"/>
                  <a:gd name="T37" fmla="*/ 1531 h 3061"/>
                  <a:gd name="T38" fmla="*/ 2614 w 2998"/>
                  <a:gd name="T39" fmla="*/ 1531 h 3061"/>
                  <a:gd name="T40" fmla="*/ 2401 w 2998"/>
                  <a:gd name="T41" fmla="*/ 2171 h 3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98" h="3061">
                    <a:moveTo>
                      <a:pt x="2828" y="429"/>
                    </a:moveTo>
                    <a:cubicBezTo>
                      <a:pt x="2822" y="390"/>
                      <a:pt x="2794" y="357"/>
                      <a:pt x="2756" y="347"/>
                    </a:cubicBezTo>
                    <a:lnTo>
                      <a:pt x="1526" y="5"/>
                    </a:lnTo>
                    <a:cubicBezTo>
                      <a:pt x="1508" y="0"/>
                      <a:pt x="1490" y="0"/>
                      <a:pt x="1472" y="5"/>
                    </a:cubicBezTo>
                    <a:lnTo>
                      <a:pt x="242" y="347"/>
                    </a:lnTo>
                    <a:cubicBezTo>
                      <a:pt x="204" y="357"/>
                      <a:pt x="176" y="390"/>
                      <a:pt x="170" y="429"/>
                    </a:cubicBezTo>
                    <a:cubicBezTo>
                      <a:pt x="163" y="481"/>
                      <a:pt x="0" y="1693"/>
                      <a:pt x="418" y="2295"/>
                    </a:cubicBezTo>
                    <a:cubicBezTo>
                      <a:pt x="835" y="2898"/>
                      <a:pt x="1450" y="3052"/>
                      <a:pt x="1476" y="3058"/>
                    </a:cubicBezTo>
                    <a:cubicBezTo>
                      <a:pt x="1483" y="3060"/>
                      <a:pt x="1491" y="3061"/>
                      <a:pt x="1499" y="3061"/>
                    </a:cubicBezTo>
                    <a:cubicBezTo>
                      <a:pt x="1507" y="3061"/>
                      <a:pt x="1515" y="3060"/>
                      <a:pt x="1522" y="3058"/>
                    </a:cubicBezTo>
                    <a:cubicBezTo>
                      <a:pt x="1548" y="3052"/>
                      <a:pt x="2164" y="2898"/>
                      <a:pt x="2580" y="2295"/>
                    </a:cubicBezTo>
                    <a:cubicBezTo>
                      <a:pt x="2998" y="1693"/>
                      <a:pt x="2835" y="481"/>
                      <a:pt x="2828" y="429"/>
                    </a:cubicBezTo>
                    <a:close/>
                    <a:moveTo>
                      <a:pt x="2401" y="2171"/>
                    </a:moveTo>
                    <a:cubicBezTo>
                      <a:pt x="2039" y="2693"/>
                      <a:pt x="1498" y="2824"/>
                      <a:pt x="1498" y="2824"/>
                    </a:cubicBezTo>
                    <a:lnTo>
                      <a:pt x="1498" y="1531"/>
                    </a:lnTo>
                    <a:lnTo>
                      <a:pt x="381" y="1531"/>
                    </a:lnTo>
                    <a:cubicBezTo>
                      <a:pt x="316" y="1046"/>
                      <a:pt x="386" y="547"/>
                      <a:pt x="386" y="547"/>
                    </a:cubicBezTo>
                    <a:lnTo>
                      <a:pt x="1498" y="238"/>
                    </a:lnTo>
                    <a:lnTo>
                      <a:pt x="1498" y="1531"/>
                    </a:lnTo>
                    <a:lnTo>
                      <a:pt x="2614" y="1531"/>
                    </a:lnTo>
                    <a:cubicBezTo>
                      <a:pt x="2582" y="1767"/>
                      <a:pt x="2519" y="2000"/>
                      <a:pt x="2401" y="217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4" name="椭圆 73">
                <a:extLst>
                  <a:ext uri="{FF2B5EF4-FFF2-40B4-BE49-F238E27FC236}">
                    <a16:creationId xmlns:a16="http://schemas.microsoft.com/office/drawing/2014/main" id="{DA984948-60F8-0105-49AA-97ECB12EC5D4}"/>
                  </a:ext>
                </a:extLst>
              </p:cNvPr>
              <p:cNvSpPr/>
              <p:nvPr/>
            </p:nvSpPr>
            <p:spPr>
              <a:xfrm>
                <a:off x="6378530" y="4574832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75" name="任意多边形: 形状 162">
                <a:extLst>
                  <a:ext uri="{FF2B5EF4-FFF2-40B4-BE49-F238E27FC236}">
                    <a16:creationId xmlns:a16="http://schemas.microsoft.com/office/drawing/2014/main" id="{72866376-2311-8A50-D405-5D79E933B2D0}"/>
                  </a:ext>
                </a:extLst>
              </p:cNvPr>
              <p:cNvSpPr/>
              <p:nvPr/>
            </p:nvSpPr>
            <p:spPr bwMode="auto">
              <a:xfrm>
                <a:off x="6533472" y="4745772"/>
                <a:ext cx="179973" cy="177806"/>
              </a:xfrm>
              <a:custGeom>
                <a:avLst/>
                <a:gdLst>
                  <a:gd name="T0" fmla="*/ 3860 w 3968"/>
                  <a:gd name="T1" fmla="*/ 426 h 3926"/>
                  <a:gd name="T2" fmla="*/ 3542 w 3968"/>
                  <a:gd name="T3" fmla="*/ 108 h 3926"/>
                  <a:gd name="T4" fmla="*/ 3371 w 3968"/>
                  <a:gd name="T5" fmla="*/ 37 h 3926"/>
                  <a:gd name="T6" fmla="*/ 1949 w 3968"/>
                  <a:gd name="T7" fmla="*/ 27 h 3926"/>
                  <a:gd name="T8" fmla="*/ 1949 w 3968"/>
                  <a:gd name="T9" fmla="*/ 3926 h 3926"/>
                  <a:gd name="T10" fmla="*/ 3595 w 3968"/>
                  <a:gd name="T11" fmla="*/ 932 h 3926"/>
                  <a:gd name="T12" fmla="*/ 3952 w 3968"/>
                  <a:gd name="T13" fmla="*/ 487 h 3926"/>
                  <a:gd name="T14" fmla="*/ 3019 w 3968"/>
                  <a:gd name="T15" fmla="*/ 807 h 3926"/>
                  <a:gd name="T16" fmla="*/ 3342 w 3968"/>
                  <a:gd name="T17" fmla="*/ 349 h 3926"/>
                  <a:gd name="T18" fmla="*/ 2483 w 3968"/>
                  <a:gd name="T19" fmla="*/ 1976 h 3926"/>
                  <a:gd name="T20" fmla="*/ 1416 w 3968"/>
                  <a:gd name="T21" fmla="*/ 1976 h 3926"/>
                  <a:gd name="T22" fmla="*/ 2273 w 3968"/>
                  <a:gd name="T23" fmla="*/ 1553 h 3926"/>
                  <a:gd name="T24" fmla="*/ 1949 w 3968"/>
                  <a:gd name="T25" fmla="*/ 1686 h 3926"/>
                  <a:gd name="T26" fmla="*/ 1949 w 3968"/>
                  <a:gd name="T27" fmla="*/ 2267 h 3926"/>
                  <a:gd name="T28" fmla="*/ 2225 w 3968"/>
                  <a:gd name="T29" fmla="*/ 1885 h 3926"/>
                  <a:gd name="T30" fmla="*/ 2483 w 3968"/>
                  <a:gd name="T31" fmla="*/ 1976 h 3926"/>
                  <a:gd name="T32" fmla="*/ 1949 w 3968"/>
                  <a:gd name="T33" fmla="*/ 1243 h 3926"/>
                  <a:gd name="T34" fmla="*/ 1949 w 3968"/>
                  <a:gd name="T35" fmla="*/ 2710 h 3926"/>
                  <a:gd name="T36" fmla="*/ 2551 w 3968"/>
                  <a:gd name="T37" fmla="*/ 1558 h 3926"/>
                  <a:gd name="T38" fmla="*/ 3116 w 3968"/>
                  <a:gd name="T39" fmla="*/ 1976 h 3926"/>
                  <a:gd name="T40" fmla="*/ 783 w 3968"/>
                  <a:gd name="T41" fmla="*/ 1976 h 3926"/>
                  <a:gd name="T42" fmla="*/ 2723 w 3968"/>
                  <a:gd name="T43" fmla="*/ 1104 h 3926"/>
                  <a:gd name="T44" fmla="*/ 3699 w 3968"/>
                  <a:gd name="T45" fmla="*/ 1976 h 3926"/>
                  <a:gd name="T46" fmla="*/ 200 w 3968"/>
                  <a:gd name="T47" fmla="*/ 1976 h 3926"/>
                  <a:gd name="T48" fmla="*/ 2900 w 3968"/>
                  <a:gd name="T49" fmla="*/ 509 h 3926"/>
                  <a:gd name="T50" fmla="*/ 2819 w 3968"/>
                  <a:gd name="T51" fmla="*/ 630 h 3926"/>
                  <a:gd name="T52" fmla="*/ 1949 w 3968"/>
                  <a:gd name="T53" fmla="*/ 609 h 3926"/>
                  <a:gd name="T54" fmla="*/ 1949 w 3968"/>
                  <a:gd name="T55" fmla="*/ 3343 h 3926"/>
                  <a:gd name="T56" fmla="*/ 3036 w 3968"/>
                  <a:gd name="T57" fmla="*/ 1148 h 3926"/>
                  <a:gd name="T58" fmla="*/ 3408 w 3968"/>
                  <a:gd name="T59" fmla="*/ 1119 h 3926"/>
                  <a:gd name="T60" fmla="*/ 3699 w 3968"/>
                  <a:gd name="T61" fmla="*/ 1976 h 3926"/>
                  <a:gd name="T62" fmla="*/ 3161 w 3968"/>
                  <a:gd name="T63" fmla="*/ 948 h 3926"/>
                  <a:gd name="T64" fmla="*/ 3619 w 3968"/>
                  <a:gd name="T65" fmla="*/ 626 h 3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68" h="3926">
                    <a:moveTo>
                      <a:pt x="3952" y="487"/>
                    </a:moveTo>
                    <a:cubicBezTo>
                      <a:pt x="3937" y="450"/>
                      <a:pt x="3900" y="426"/>
                      <a:pt x="3860" y="426"/>
                    </a:cubicBezTo>
                    <a:lnTo>
                      <a:pt x="3542" y="426"/>
                    </a:lnTo>
                    <a:lnTo>
                      <a:pt x="3542" y="108"/>
                    </a:lnTo>
                    <a:cubicBezTo>
                      <a:pt x="3542" y="67"/>
                      <a:pt x="3518" y="31"/>
                      <a:pt x="3480" y="15"/>
                    </a:cubicBezTo>
                    <a:cubicBezTo>
                      <a:pt x="3443" y="0"/>
                      <a:pt x="3400" y="8"/>
                      <a:pt x="3371" y="37"/>
                    </a:cubicBezTo>
                    <a:lnTo>
                      <a:pt x="3044" y="364"/>
                    </a:lnTo>
                    <a:cubicBezTo>
                      <a:pt x="2732" y="151"/>
                      <a:pt x="2355" y="27"/>
                      <a:pt x="1949" y="27"/>
                    </a:cubicBezTo>
                    <a:cubicBezTo>
                      <a:pt x="874" y="27"/>
                      <a:pt x="0" y="901"/>
                      <a:pt x="0" y="1976"/>
                    </a:cubicBezTo>
                    <a:cubicBezTo>
                      <a:pt x="0" y="3052"/>
                      <a:pt x="874" y="3926"/>
                      <a:pt x="1949" y="3926"/>
                    </a:cubicBezTo>
                    <a:cubicBezTo>
                      <a:pt x="3024" y="3926"/>
                      <a:pt x="3899" y="3052"/>
                      <a:pt x="3899" y="1976"/>
                    </a:cubicBezTo>
                    <a:cubicBezTo>
                      <a:pt x="3899" y="1593"/>
                      <a:pt x="3787" y="1234"/>
                      <a:pt x="3595" y="932"/>
                    </a:cubicBezTo>
                    <a:lnTo>
                      <a:pt x="3931" y="596"/>
                    </a:lnTo>
                    <a:cubicBezTo>
                      <a:pt x="3959" y="568"/>
                      <a:pt x="3968" y="525"/>
                      <a:pt x="3952" y="487"/>
                    </a:cubicBezTo>
                    <a:close/>
                    <a:moveTo>
                      <a:pt x="3342" y="484"/>
                    </a:moveTo>
                    <a:lnTo>
                      <a:pt x="3019" y="807"/>
                    </a:lnTo>
                    <a:lnTo>
                      <a:pt x="3019" y="672"/>
                    </a:lnTo>
                    <a:lnTo>
                      <a:pt x="3342" y="349"/>
                    </a:lnTo>
                    <a:lnTo>
                      <a:pt x="3342" y="484"/>
                    </a:lnTo>
                    <a:close/>
                    <a:moveTo>
                      <a:pt x="2483" y="1976"/>
                    </a:moveTo>
                    <a:cubicBezTo>
                      <a:pt x="2483" y="2271"/>
                      <a:pt x="2243" y="2510"/>
                      <a:pt x="1949" y="2510"/>
                    </a:cubicBezTo>
                    <a:cubicBezTo>
                      <a:pt x="1655" y="2510"/>
                      <a:pt x="1416" y="2271"/>
                      <a:pt x="1416" y="1976"/>
                    </a:cubicBezTo>
                    <a:cubicBezTo>
                      <a:pt x="1416" y="1682"/>
                      <a:pt x="1655" y="1443"/>
                      <a:pt x="1949" y="1443"/>
                    </a:cubicBezTo>
                    <a:cubicBezTo>
                      <a:pt x="2071" y="1443"/>
                      <a:pt x="2184" y="1484"/>
                      <a:pt x="2273" y="1553"/>
                    </a:cubicBezTo>
                    <a:lnTo>
                      <a:pt x="2099" y="1728"/>
                    </a:lnTo>
                    <a:cubicBezTo>
                      <a:pt x="2055" y="1702"/>
                      <a:pt x="2004" y="1686"/>
                      <a:pt x="1949" y="1686"/>
                    </a:cubicBezTo>
                    <a:cubicBezTo>
                      <a:pt x="1790" y="1686"/>
                      <a:pt x="1659" y="1817"/>
                      <a:pt x="1659" y="1976"/>
                    </a:cubicBezTo>
                    <a:cubicBezTo>
                      <a:pt x="1659" y="2136"/>
                      <a:pt x="1790" y="2267"/>
                      <a:pt x="1949" y="2267"/>
                    </a:cubicBezTo>
                    <a:cubicBezTo>
                      <a:pt x="2109" y="2267"/>
                      <a:pt x="2239" y="2136"/>
                      <a:pt x="2239" y="1976"/>
                    </a:cubicBezTo>
                    <a:cubicBezTo>
                      <a:pt x="2239" y="1944"/>
                      <a:pt x="2234" y="1914"/>
                      <a:pt x="2225" y="1885"/>
                    </a:cubicBezTo>
                    <a:lnTo>
                      <a:pt x="2407" y="1703"/>
                    </a:lnTo>
                    <a:cubicBezTo>
                      <a:pt x="2455" y="1783"/>
                      <a:pt x="2483" y="1876"/>
                      <a:pt x="2483" y="1976"/>
                    </a:cubicBezTo>
                    <a:close/>
                    <a:moveTo>
                      <a:pt x="2416" y="1411"/>
                    </a:moveTo>
                    <a:cubicBezTo>
                      <a:pt x="2289" y="1306"/>
                      <a:pt x="2126" y="1243"/>
                      <a:pt x="1949" y="1243"/>
                    </a:cubicBezTo>
                    <a:cubicBezTo>
                      <a:pt x="1545" y="1243"/>
                      <a:pt x="1216" y="1572"/>
                      <a:pt x="1216" y="1976"/>
                    </a:cubicBezTo>
                    <a:cubicBezTo>
                      <a:pt x="1216" y="2381"/>
                      <a:pt x="1545" y="2710"/>
                      <a:pt x="1949" y="2710"/>
                    </a:cubicBezTo>
                    <a:cubicBezTo>
                      <a:pt x="2354" y="2710"/>
                      <a:pt x="2683" y="2381"/>
                      <a:pt x="2683" y="1976"/>
                    </a:cubicBezTo>
                    <a:cubicBezTo>
                      <a:pt x="2683" y="1821"/>
                      <a:pt x="2634" y="1677"/>
                      <a:pt x="2551" y="1558"/>
                    </a:cubicBezTo>
                    <a:lnTo>
                      <a:pt x="2861" y="1249"/>
                    </a:lnTo>
                    <a:cubicBezTo>
                      <a:pt x="3020" y="1448"/>
                      <a:pt x="3116" y="1701"/>
                      <a:pt x="3116" y="1976"/>
                    </a:cubicBezTo>
                    <a:cubicBezTo>
                      <a:pt x="3116" y="2620"/>
                      <a:pt x="2593" y="3143"/>
                      <a:pt x="1949" y="3143"/>
                    </a:cubicBezTo>
                    <a:cubicBezTo>
                      <a:pt x="1306" y="3143"/>
                      <a:pt x="783" y="2620"/>
                      <a:pt x="783" y="1976"/>
                    </a:cubicBezTo>
                    <a:cubicBezTo>
                      <a:pt x="783" y="1333"/>
                      <a:pt x="1306" y="809"/>
                      <a:pt x="1949" y="809"/>
                    </a:cubicBezTo>
                    <a:cubicBezTo>
                      <a:pt x="2246" y="809"/>
                      <a:pt x="2517" y="921"/>
                      <a:pt x="2723" y="1104"/>
                    </a:cubicBezTo>
                    <a:lnTo>
                      <a:pt x="2416" y="1411"/>
                    </a:lnTo>
                    <a:close/>
                    <a:moveTo>
                      <a:pt x="3699" y="1976"/>
                    </a:moveTo>
                    <a:cubicBezTo>
                      <a:pt x="3699" y="2941"/>
                      <a:pt x="2914" y="3726"/>
                      <a:pt x="1949" y="3726"/>
                    </a:cubicBezTo>
                    <a:cubicBezTo>
                      <a:pt x="985" y="3726"/>
                      <a:pt x="200" y="2941"/>
                      <a:pt x="200" y="1976"/>
                    </a:cubicBezTo>
                    <a:cubicBezTo>
                      <a:pt x="200" y="1012"/>
                      <a:pt x="985" y="227"/>
                      <a:pt x="1949" y="227"/>
                    </a:cubicBezTo>
                    <a:cubicBezTo>
                      <a:pt x="2300" y="227"/>
                      <a:pt x="2626" y="331"/>
                      <a:pt x="2900" y="509"/>
                    </a:cubicBezTo>
                    <a:lnTo>
                      <a:pt x="2849" y="560"/>
                    </a:lnTo>
                    <a:cubicBezTo>
                      <a:pt x="2830" y="578"/>
                      <a:pt x="2819" y="604"/>
                      <a:pt x="2819" y="630"/>
                    </a:cubicBezTo>
                    <a:lnTo>
                      <a:pt x="2819" y="923"/>
                    </a:lnTo>
                    <a:cubicBezTo>
                      <a:pt x="2583" y="727"/>
                      <a:pt x="2280" y="609"/>
                      <a:pt x="1949" y="609"/>
                    </a:cubicBezTo>
                    <a:cubicBezTo>
                      <a:pt x="1196" y="609"/>
                      <a:pt x="583" y="1223"/>
                      <a:pt x="583" y="1976"/>
                    </a:cubicBezTo>
                    <a:cubicBezTo>
                      <a:pt x="583" y="2730"/>
                      <a:pt x="1196" y="3343"/>
                      <a:pt x="1949" y="3343"/>
                    </a:cubicBezTo>
                    <a:cubicBezTo>
                      <a:pt x="2703" y="3343"/>
                      <a:pt x="3316" y="2730"/>
                      <a:pt x="3316" y="1976"/>
                    </a:cubicBezTo>
                    <a:cubicBezTo>
                      <a:pt x="3316" y="1665"/>
                      <a:pt x="3212" y="1378"/>
                      <a:pt x="3036" y="1148"/>
                    </a:cubicBezTo>
                    <a:lnTo>
                      <a:pt x="3337" y="1148"/>
                    </a:lnTo>
                    <a:cubicBezTo>
                      <a:pt x="3364" y="1148"/>
                      <a:pt x="3389" y="1138"/>
                      <a:pt x="3408" y="1119"/>
                    </a:cubicBezTo>
                    <a:lnTo>
                      <a:pt x="3450" y="1078"/>
                    </a:lnTo>
                    <a:cubicBezTo>
                      <a:pt x="3608" y="1341"/>
                      <a:pt x="3699" y="1648"/>
                      <a:pt x="3699" y="1976"/>
                    </a:cubicBezTo>
                    <a:close/>
                    <a:moveTo>
                      <a:pt x="3296" y="948"/>
                    </a:moveTo>
                    <a:lnTo>
                      <a:pt x="3161" y="948"/>
                    </a:lnTo>
                    <a:lnTo>
                      <a:pt x="3483" y="626"/>
                    </a:lnTo>
                    <a:lnTo>
                      <a:pt x="3619" y="626"/>
                    </a:lnTo>
                    <a:lnTo>
                      <a:pt x="3296" y="9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6" name="椭圆 75">
                <a:extLst>
                  <a:ext uri="{FF2B5EF4-FFF2-40B4-BE49-F238E27FC236}">
                    <a16:creationId xmlns:a16="http://schemas.microsoft.com/office/drawing/2014/main" id="{26E5EDF1-4697-7429-F44B-7DBED6B8C7B1}"/>
                  </a:ext>
                </a:extLst>
              </p:cNvPr>
              <p:cNvSpPr/>
              <p:nvPr/>
            </p:nvSpPr>
            <p:spPr>
              <a:xfrm>
                <a:off x="9208227" y="4584423"/>
                <a:ext cx="489858" cy="48985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>
                  <a:latin typeface="霞鹜文楷" panose="02020500000000000000" pitchFamily="18" charset="-122"/>
                  <a:sym typeface="+mn-ea"/>
                </a:endParaRPr>
              </a:p>
            </p:txBody>
          </p:sp>
          <p:sp>
            <p:nvSpPr>
              <p:cNvPr id="77" name="任意多边形: 形状 164">
                <a:extLst>
                  <a:ext uri="{FF2B5EF4-FFF2-40B4-BE49-F238E27FC236}">
                    <a16:creationId xmlns:a16="http://schemas.microsoft.com/office/drawing/2014/main" id="{1B09A76E-C451-903D-55BD-4B1F06BB46BF}"/>
                  </a:ext>
                </a:extLst>
              </p:cNvPr>
              <p:cNvSpPr/>
              <p:nvPr/>
            </p:nvSpPr>
            <p:spPr bwMode="auto">
              <a:xfrm>
                <a:off x="9376339" y="4735498"/>
                <a:ext cx="153634" cy="179973"/>
              </a:xfrm>
              <a:custGeom>
                <a:avLst/>
                <a:gdLst>
                  <a:gd name="T0" fmla="*/ 4616 w 5568"/>
                  <a:gd name="T1" fmla="*/ 2260 h 6532"/>
                  <a:gd name="T2" fmla="*/ 964 w 5568"/>
                  <a:gd name="T3" fmla="*/ 2260 h 6532"/>
                  <a:gd name="T4" fmla="*/ 2784 w 5568"/>
                  <a:gd name="T5" fmla="*/ 545 h 6532"/>
                  <a:gd name="T6" fmla="*/ 4434 w 5568"/>
                  <a:gd name="T7" fmla="*/ 1589 h 6532"/>
                  <a:gd name="T8" fmla="*/ 4796 w 5568"/>
                  <a:gd name="T9" fmla="*/ 1718 h 6532"/>
                  <a:gd name="T10" fmla="*/ 4926 w 5568"/>
                  <a:gd name="T11" fmla="*/ 1356 h 6532"/>
                  <a:gd name="T12" fmla="*/ 2784 w 5568"/>
                  <a:gd name="T13" fmla="*/ 0 h 6532"/>
                  <a:gd name="T14" fmla="*/ 416 w 5568"/>
                  <a:gd name="T15" fmla="*/ 2425 h 6532"/>
                  <a:gd name="T16" fmla="*/ 0 w 5568"/>
                  <a:gd name="T17" fmla="*/ 3210 h 6532"/>
                  <a:gd name="T18" fmla="*/ 0 w 5568"/>
                  <a:gd name="T19" fmla="*/ 5581 h 6532"/>
                  <a:gd name="T20" fmla="*/ 951 w 5568"/>
                  <a:gd name="T21" fmla="*/ 6532 h 6532"/>
                  <a:gd name="T22" fmla="*/ 4615 w 5568"/>
                  <a:gd name="T23" fmla="*/ 6532 h 6532"/>
                  <a:gd name="T24" fmla="*/ 5566 w 5568"/>
                  <a:gd name="T25" fmla="*/ 5581 h 6532"/>
                  <a:gd name="T26" fmla="*/ 5566 w 5568"/>
                  <a:gd name="T27" fmla="*/ 3210 h 6532"/>
                  <a:gd name="T28" fmla="*/ 4616 w 5568"/>
                  <a:gd name="T29" fmla="*/ 2260 h 6532"/>
                  <a:gd name="T30" fmla="*/ 5023 w 5568"/>
                  <a:gd name="T31" fmla="*/ 5582 h 6532"/>
                  <a:gd name="T32" fmla="*/ 4616 w 5568"/>
                  <a:gd name="T33" fmla="*/ 5989 h 6532"/>
                  <a:gd name="T34" fmla="*/ 952 w 5568"/>
                  <a:gd name="T35" fmla="*/ 5989 h 6532"/>
                  <a:gd name="T36" fmla="*/ 546 w 5568"/>
                  <a:gd name="T37" fmla="*/ 5582 h 6532"/>
                  <a:gd name="T38" fmla="*/ 546 w 5568"/>
                  <a:gd name="T39" fmla="*/ 3210 h 6532"/>
                  <a:gd name="T40" fmla="*/ 952 w 5568"/>
                  <a:gd name="T41" fmla="*/ 2804 h 6532"/>
                  <a:gd name="T42" fmla="*/ 4616 w 5568"/>
                  <a:gd name="T43" fmla="*/ 2804 h 6532"/>
                  <a:gd name="T44" fmla="*/ 5023 w 5568"/>
                  <a:gd name="T45" fmla="*/ 3210 h 6532"/>
                  <a:gd name="T46" fmla="*/ 5023 w 5568"/>
                  <a:gd name="T47" fmla="*/ 5582 h 6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568" h="6532">
                    <a:moveTo>
                      <a:pt x="4616" y="2260"/>
                    </a:moveTo>
                    <a:lnTo>
                      <a:pt x="964" y="2260"/>
                    </a:lnTo>
                    <a:cubicBezTo>
                      <a:pt x="1020" y="1305"/>
                      <a:pt x="1815" y="545"/>
                      <a:pt x="2784" y="545"/>
                    </a:cubicBezTo>
                    <a:cubicBezTo>
                      <a:pt x="3486" y="545"/>
                      <a:pt x="4134" y="954"/>
                      <a:pt x="4434" y="1589"/>
                    </a:cubicBezTo>
                    <a:cubicBezTo>
                      <a:pt x="4498" y="1725"/>
                      <a:pt x="4660" y="1782"/>
                      <a:pt x="4796" y="1718"/>
                    </a:cubicBezTo>
                    <a:cubicBezTo>
                      <a:pt x="4932" y="1654"/>
                      <a:pt x="4990" y="1492"/>
                      <a:pt x="4926" y="1356"/>
                    </a:cubicBezTo>
                    <a:cubicBezTo>
                      <a:pt x="4535" y="532"/>
                      <a:pt x="3707" y="0"/>
                      <a:pt x="2784" y="0"/>
                    </a:cubicBezTo>
                    <a:cubicBezTo>
                      <a:pt x="819" y="0"/>
                      <a:pt x="383" y="1845"/>
                      <a:pt x="416" y="2425"/>
                    </a:cubicBezTo>
                    <a:cubicBezTo>
                      <a:pt x="416" y="2425"/>
                      <a:pt x="0" y="2640"/>
                      <a:pt x="0" y="3210"/>
                    </a:cubicBezTo>
                    <a:lnTo>
                      <a:pt x="0" y="5581"/>
                    </a:lnTo>
                    <a:cubicBezTo>
                      <a:pt x="0" y="6105"/>
                      <a:pt x="427" y="6532"/>
                      <a:pt x="951" y="6532"/>
                    </a:cubicBezTo>
                    <a:lnTo>
                      <a:pt x="4615" y="6532"/>
                    </a:lnTo>
                    <a:cubicBezTo>
                      <a:pt x="5139" y="6532"/>
                      <a:pt x="5566" y="6105"/>
                      <a:pt x="5566" y="5581"/>
                    </a:cubicBezTo>
                    <a:lnTo>
                      <a:pt x="5566" y="3210"/>
                    </a:lnTo>
                    <a:cubicBezTo>
                      <a:pt x="5568" y="2686"/>
                      <a:pt x="5142" y="2260"/>
                      <a:pt x="4616" y="2260"/>
                    </a:cubicBezTo>
                    <a:close/>
                    <a:moveTo>
                      <a:pt x="5023" y="5582"/>
                    </a:moveTo>
                    <a:cubicBezTo>
                      <a:pt x="5023" y="5806"/>
                      <a:pt x="4840" y="5989"/>
                      <a:pt x="4616" y="5989"/>
                    </a:cubicBezTo>
                    <a:lnTo>
                      <a:pt x="952" y="5989"/>
                    </a:lnTo>
                    <a:cubicBezTo>
                      <a:pt x="728" y="5989"/>
                      <a:pt x="546" y="5806"/>
                      <a:pt x="546" y="5582"/>
                    </a:cubicBezTo>
                    <a:lnTo>
                      <a:pt x="546" y="3210"/>
                    </a:lnTo>
                    <a:cubicBezTo>
                      <a:pt x="546" y="2986"/>
                      <a:pt x="728" y="2804"/>
                      <a:pt x="952" y="2804"/>
                    </a:cubicBezTo>
                    <a:lnTo>
                      <a:pt x="4616" y="2804"/>
                    </a:lnTo>
                    <a:cubicBezTo>
                      <a:pt x="4840" y="2804"/>
                      <a:pt x="5023" y="2986"/>
                      <a:pt x="5023" y="3210"/>
                    </a:cubicBezTo>
                    <a:lnTo>
                      <a:pt x="5023" y="558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8" name="箭头: 五边形 3">
                <a:extLst>
                  <a:ext uri="{FF2B5EF4-FFF2-40B4-BE49-F238E27FC236}">
                    <a16:creationId xmlns:a16="http://schemas.microsoft.com/office/drawing/2014/main" id="{E77224C7-6AED-C80C-63C1-35283E46FE92}"/>
                  </a:ext>
                </a:extLst>
              </p:cNvPr>
              <p:cNvSpPr/>
              <p:nvPr/>
            </p:nvSpPr>
            <p:spPr>
              <a:xfrm>
                <a:off x="719138" y="3501008"/>
                <a:ext cx="9288000" cy="152456"/>
              </a:xfrm>
              <a:prstGeom prst="homePlate">
                <a:avLst/>
              </a:prstGeom>
              <a:solidFill>
                <a:schemeClr val="bg1">
                  <a:lumMod val="85000"/>
                </a:schemeClr>
              </a:solidFill>
              <a:ln w="63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霞鹜文楷" panose="02020500000000000000" pitchFamily="18" charset="-122"/>
                </a:endParaRPr>
              </a:p>
            </p:txBody>
          </p:sp>
          <p:sp>
            <p:nvSpPr>
              <p:cNvPr id="79" name="椭圆 78">
                <a:extLst>
                  <a:ext uri="{FF2B5EF4-FFF2-40B4-BE49-F238E27FC236}">
                    <a16:creationId xmlns:a16="http://schemas.microsoft.com/office/drawing/2014/main" id="{FC11DF71-8261-B835-864F-49DC665E0AD6}"/>
                  </a:ext>
                </a:extLst>
              </p:cNvPr>
              <p:cNvSpPr/>
              <p:nvPr/>
            </p:nvSpPr>
            <p:spPr>
              <a:xfrm>
                <a:off x="769370" y="3379932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1</a:t>
                </a:r>
              </a:p>
            </p:txBody>
          </p:sp>
          <p:sp>
            <p:nvSpPr>
              <p:cNvPr id="80" name="椭圆 79">
                <a:extLst>
                  <a:ext uri="{FF2B5EF4-FFF2-40B4-BE49-F238E27FC236}">
                    <a16:creationId xmlns:a16="http://schemas.microsoft.com/office/drawing/2014/main" id="{E7984E04-C14C-BC82-C98F-DF2BFAC44244}"/>
                  </a:ext>
                </a:extLst>
              </p:cNvPr>
              <p:cNvSpPr/>
              <p:nvPr/>
            </p:nvSpPr>
            <p:spPr>
              <a:xfrm>
                <a:off x="3599066" y="3379932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3</a:t>
                </a:r>
              </a:p>
            </p:txBody>
          </p:sp>
          <p:sp>
            <p:nvSpPr>
              <p:cNvPr id="81" name="椭圆 80">
                <a:extLst>
                  <a:ext uri="{FF2B5EF4-FFF2-40B4-BE49-F238E27FC236}">
                    <a16:creationId xmlns:a16="http://schemas.microsoft.com/office/drawing/2014/main" id="{C55135DF-CA49-D68B-1AB2-E67DFB57DC13}"/>
                  </a:ext>
                </a:extLst>
              </p:cNvPr>
              <p:cNvSpPr/>
              <p:nvPr/>
            </p:nvSpPr>
            <p:spPr>
              <a:xfrm>
                <a:off x="6428762" y="3379932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5</a:t>
                </a:r>
              </a:p>
            </p:txBody>
          </p:sp>
          <p:sp>
            <p:nvSpPr>
              <p:cNvPr id="82" name="椭圆 81">
                <a:extLst>
                  <a:ext uri="{FF2B5EF4-FFF2-40B4-BE49-F238E27FC236}">
                    <a16:creationId xmlns:a16="http://schemas.microsoft.com/office/drawing/2014/main" id="{7914C3CC-A8A2-26B5-5942-3B905BB05143}"/>
                  </a:ext>
                </a:extLst>
              </p:cNvPr>
              <p:cNvSpPr/>
              <p:nvPr/>
            </p:nvSpPr>
            <p:spPr>
              <a:xfrm>
                <a:off x="9258459" y="3379932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 anchorCtr="1">
                <a:normAutofit fontScale="77500" lnSpcReduction="2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</a:rPr>
                  <a:t>7</a:t>
                </a:r>
                <a:endParaRPr lang="en-US" dirty="0">
                  <a:solidFill>
                    <a:schemeClr val="tx2">
                      <a:lumMod val="50000"/>
                    </a:schemeClr>
                  </a:solidFill>
                  <a:latin typeface="霞鹜文楷" panose="02020500000000000000" pitchFamily="18" charset="-122"/>
                </a:endParaRPr>
              </a:p>
            </p:txBody>
          </p:sp>
          <p:sp>
            <p:nvSpPr>
              <p:cNvPr id="83" name="椭圆 82">
                <a:extLst>
                  <a:ext uri="{FF2B5EF4-FFF2-40B4-BE49-F238E27FC236}">
                    <a16:creationId xmlns:a16="http://schemas.microsoft.com/office/drawing/2014/main" id="{BE07C8CF-0173-72CA-E98D-A292CE8AC9A2}"/>
                  </a:ext>
                </a:extLst>
              </p:cNvPr>
              <p:cNvSpPr/>
              <p:nvPr/>
            </p:nvSpPr>
            <p:spPr>
              <a:xfrm>
                <a:off x="2184218" y="3379933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2</a:t>
                </a:r>
              </a:p>
            </p:txBody>
          </p:sp>
          <p:sp>
            <p:nvSpPr>
              <p:cNvPr id="84" name="椭圆 83">
                <a:extLst>
                  <a:ext uri="{FF2B5EF4-FFF2-40B4-BE49-F238E27FC236}">
                    <a16:creationId xmlns:a16="http://schemas.microsoft.com/office/drawing/2014/main" id="{E845D888-DF35-F0CF-6551-3D39256B1262}"/>
                  </a:ext>
                </a:extLst>
              </p:cNvPr>
              <p:cNvSpPr/>
              <p:nvPr/>
            </p:nvSpPr>
            <p:spPr>
              <a:xfrm>
                <a:off x="5013914" y="3379933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4</a:t>
                </a:r>
              </a:p>
            </p:txBody>
          </p:sp>
          <p:sp>
            <p:nvSpPr>
              <p:cNvPr id="85" name="椭圆 84">
                <a:extLst>
                  <a:ext uri="{FF2B5EF4-FFF2-40B4-BE49-F238E27FC236}">
                    <a16:creationId xmlns:a16="http://schemas.microsoft.com/office/drawing/2014/main" id="{7B96CDD3-598D-FEA2-933E-A91F70C674BB}"/>
                  </a:ext>
                </a:extLst>
              </p:cNvPr>
              <p:cNvSpPr/>
              <p:nvPr/>
            </p:nvSpPr>
            <p:spPr>
              <a:xfrm>
                <a:off x="7843610" y="3379933"/>
                <a:ext cx="389394" cy="389394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lIns="0" tIns="0" rIns="0" bIns="0" numCol="1" spcCol="0" rtlCol="0" fromWordArt="0" anchor="ctr" anchorCtr="1" forceAA="0" compatLnSpc="1">
                <a:normAutofit fontScale="77500" lnSpcReduction="20000"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>
                    <a:solidFill>
                      <a:schemeClr val="tx2">
                        <a:lumMod val="50000"/>
                      </a:schemeClr>
                    </a:solidFill>
                    <a:latin typeface="霞鹜文楷" panose="02020500000000000000" pitchFamily="18" charset="-122"/>
                    <a:sym typeface="+mn-ea"/>
                  </a:rPr>
                  <a:t>6</a:t>
                </a:r>
              </a:p>
            </p:txBody>
          </p:sp>
          <p:cxnSp>
            <p:nvCxnSpPr>
              <p:cNvPr id="86" name="直接连接符 85">
                <a:extLst>
                  <a:ext uri="{FF2B5EF4-FFF2-40B4-BE49-F238E27FC236}">
                    <a16:creationId xmlns:a16="http://schemas.microsoft.com/office/drawing/2014/main" id="{9068FD40-AC16-7AB0-CCD5-A2948E346712}"/>
                  </a:ext>
                </a:extLst>
              </p:cNvPr>
              <p:cNvCxnSpPr>
                <a:stCxn id="79" idx="4"/>
                <a:endCxn id="70" idx="0"/>
              </p:cNvCxnSpPr>
              <p:nvPr/>
            </p:nvCxnSpPr>
            <p:spPr>
              <a:xfrm>
                <a:off x="964067" y="3769326"/>
                <a:ext cx="0" cy="799676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>
                <a:extLst>
                  <a:ext uri="{FF2B5EF4-FFF2-40B4-BE49-F238E27FC236}">
                    <a16:creationId xmlns:a16="http://schemas.microsoft.com/office/drawing/2014/main" id="{947B2148-9EBD-7065-DFF1-41C1214BDBD4}"/>
                  </a:ext>
                </a:extLst>
              </p:cNvPr>
              <p:cNvCxnSpPr>
                <a:stCxn id="80" idx="4"/>
                <a:endCxn id="72" idx="0"/>
              </p:cNvCxnSpPr>
              <p:nvPr/>
            </p:nvCxnSpPr>
            <p:spPr>
              <a:xfrm>
                <a:off x="3793763" y="3769326"/>
                <a:ext cx="0" cy="818458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>
                <a:extLst>
                  <a:ext uri="{FF2B5EF4-FFF2-40B4-BE49-F238E27FC236}">
                    <a16:creationId xmlns:a16="http://schemas.microsoft.com/office/drawing/2014/main" id="{2A13AE16-A6F8-8F79-2CE7-731780F65E2F}"/>
                  </a:ext>
                </a:extLst>
              </p:cNvPr>
              <p:cNvCxnSpPr>
                <a:stCxn id="81" idx="4"/>
                <a:endCxn id="74" idx="0"/>
              </p:cNvCxnSpPr>
              <p:nvPr/>
            </p:nvCxnSpPr>
            <p:spPr>
              <a:xfrm>
                <a:off x="6623459" y="3769326"/>
                <a:ext cx="0" cy="805506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>
                <a:extLst>
                  <a:ext uri="{FF2B5EF4-FFF2-40B4-BE49-F238E27FC236}">
                    <a16:creationId xmlns:a16="http://schemas.microsoft.com/office/drawing/2014/main" id="{F5F3A939-B623-F3C6-D73C-E2BA0BD73CD7}"/>
                  </a:ext>
                </a:extLst>
              </p:cNvPr>
              <p:cNvCxnSpPr>
                <a:stCxn id="82" idx="4"/>
                <a:endCxn id="76" idx="0"/>
              </p:cNvCxnSpPr>
              <p:nvPr/>
            </p:nvCxnSpPr>
            <p:spPr>
              <a:xfrm>
                <a:off x="9453156" y="3769326"/>
                <a:ext cx="0" cy="815097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>
                <a:extLst>
                  <a:ext uri="{FF2B5EF4-FFF2-40B4-BE49-F238E27FC236}">
                    <a16:creationId xmlns:a16="http://schemas.microsoft.com/office/drawing/2014/main" id="{B1F54864-AC40-423E-3885-B4F6902B7E8E}"/>
                  </a:ext>
                </a:extLst>
              </p:cNvPr>
              <p:cNvCxnSpPr>
                <a:stCxn id="66" idx="4"/>
                <a:endCxn id="84" idx="0"/>
              </p:cNvCxnSpPr>
              <p:nvPr/>
            </p:nvCxnSpPr>
            <p:spPr>
              <a:xfrm flipH="1">
                <a:off x="5208611" y="2561474"/>
                <a:ext cx="1" cy="818459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138C7988-4373-381D-2D54-7C9CD8EA70A0}"/>
                  </a:ext>
                </a:extLst>
              </p:cNvPr>
              <p:cNvCxnSpPr>
                <a:stCxn id="68" idx="4"/>
                <a:endCxn id="85" idx="0"/>
              </p:cNvCxnSpPr>
              <p:nvPr/>
            </p:nvCxnSpPr>
            <p:spPr>
              <a:xfrm>
                <a:off x="8038307" y="2561474"/>
                <a:ext cx="0" cy="818459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>
                <a:extLst>
                  <a:ext uri="{FF2B5EF4-FFF2-40B4-BE49-F238E27FC236}">
                    <a16:creationId xmlns:a16="http://schemas.microsoft.com/office/drawing/2014/main" id="{595F7956-586F-F1C8-3B60-9447FF7F665C}"/>
                  </a:ext>
                </a:extLst>
              </p:cNvPr>
              <p:cNvCxnSpPr/>
              <p:nvPr/>
            </p:nvCxnSpPr>
            <p:spPr>
              <a:xfrm flipH="1">
                <a:off x="2374131" y="2561474"/>
                <a:ext cx="1" cy="818459"/>
              </a:xfrm>
              <a:prstGeom prst="line">
                <a:avLst/>
              </a:prstGeom>
              <a:ln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iṩḷiďê">
              <a:extLst>
                <a:ext uri="{FF2B5EF4-FFF2-40B4-BE49-F238E27FC236}">
                  <a16:creationId xmlns:a16="http://schemas.microsoft.com/office/drawing/2014/main" id="{43ADB249-87D0-222B-6478-AC46D005A445}"/>
                </a:ext>
              </a:extLst>
            </p:cNvPr>
            <p:cNvSpPr/>
            <p:nvPr/>
          </p:nvSpPr>
          <p:spPr>
            <a:xfrm>
              <a:off x="69" y="1780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latin typeface="霞鹜文楷" panose="02020500000000000000" pitchFamily="18" charset="-122"/>
                  <a:ea typeface="霞鹜文楷" panose="02020500000000000000" pitchFamily="18" charset="-122"/>
                </a:rPr>
                <a:t>确定选题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15" name="iSḻïḋè">
              <a:extLst>
                <a:ext uri="{FF2B5EF4-FFF2-40B4-BE49-F238E27FC236}">
                  <a16:creationId xmlns:a16="http://schemas.microsoft.com/office/drawing/2014/main" id="{5AEF0629-3783-7BA3-7205-5913F5511FE2}"/>
                </a:ext>
              </a:extLst>
            </p:cNvPr>
            <p:cNvSpPr/>
            <p:nvPr/>
          </p:nvSpPr>
          <p:spPr>
            <a:xfrm>
              <a:off x="71" y="2582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根据往届团队作品确定选题为数独游戏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18" name="iṩḷiďê">
              <a:extLst>
                <a:ext uri="{FF2B5EF4-FFF2-40B4-BE49-F238E27FC236}">
                  <a16:creationId xmlns:a16="http://schemas.microsoft.com/office/drawing/2014/main" id="{30112289-A350-CEE4-6EC7-5795C703758E}"/>
                </a:ext>
              </a:extLst>
            </p:cNvPr>
            <p:cNvSpPr/>
            <p:nvPr/>
          </p:nvSpPr>
          <p:spPr>
            <a:xfrm>
              <a:off x="4752" y="1780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effectLst/>
                  <a:latin typeface="霞鹜文楷" panose="02020500000000000000" pitchFamily="18" charset="-122"/>
                  <a:ea typeface="霞鹜文楷" panose="02020500000000000000" pitchFamily="18" charset="-122"/>
                </a:rPr>
                <a:t>编写主要代码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3" name="iSḻïḋè">
              <a:extLst>
                <a:ext uri="{FF2B5EF4-FFF2-40B4-BE49-F238E27FC236}">
                  <a16:creationId xmlns:a16="http://schemas.microsoft.com/office/drawing/2014/main" id="{1D6115C7-7071-15D7-B71D-0A69529FEF22}"/>
                </a:ext>
              </a:extLst>
            </p:cNvPr>
            <p:cNvSpPr/>
            <p:nvPr/>
          </p:nvSpPr>
          <p:spPr>
            <a:xfrm>
              <a:off x="4754" y="2582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选择随机选择已有数独的方案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4" name="iṩḷiďê">
              <a:extLst>
                <a:ext uri="{FF2B5EF4-FFF2-40B4-BE49-F238E27FC236}">
                  <a16:creationId xmlns:a16="http://schemas.microsoft.com/office/drawing/2014/main" id="{81877BB2-5222-46F3-C793-66CD63A99A41}"/>
                </a:ext>
              </a:extLst>
            </p:cNvPr>
            <p:cNvSpPr/>
            <p:nvPr/>
          </p:nvSpPr>
          <p:spPr>
            <a:xfrm>
              <a:off x="9211" y="1780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effectLst/>
                  <a:latin typeface="霞鹜文楷" panose="02020500000000000000" pitchFamily="18" charset="-122"/>
                  <a:ea typeface="霞鹜文楷" panose="02020500000000000000" pitchFamily="18" charset="-122"/>
                </a:rPr>
                <a:t>数字字库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5" name="iSḻïḋè">
              <a:extLst>
                <a:ext uri="{FF2B5EF4-FFF2-40B4-BE49-F238E27FC236}">
                  <a16:creationId xmlns:a16="http://schemas.microsoft.com/office/drawing/2014/main" id="{54CA19BC-3F6C-DAD3-E27B-33EB834A113E}"/>
                </a:ext>
              </a:extLst>
            </p:cNvPr>
            <p:cNvSpPr/>
            <p:nvPr/>
          </p:nvSpPr>
          <p:spPr>
            <a:xfrm>
              <a:off x="9211" y="2582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记录数字点阵序列，实现在</a:t>
              </a:r>
              <a:r>
                <a:rPr lang="en-US" altLang="zh-CN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LCD</a:t>
              </a: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输出显示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6" name="iṩḷiďê">
              <a:extLst>
                <a:ext uri="{FF2B5EF4-FFF2-40B4-BE49-F238E27FC236}">
                  <a16:creationId xmlns:a16="http://schemas.microsoft.com/office/drawing/2014/main" id="{2048150B-A95B-640E-CD8A-8C3A03F71857}"/>
                </a:ext>
              </a:extLst>
            </p:cNvPr>
            <p:cNvSpPr/>
            <p:nvPr/>
          </p:nvSpPr>
          <p:spPr>
            <a:xfrm>
              <a:off x="13666" y="1780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latin typeface="霞鹜文楷" panose="02020500000000000000" pitchFamily="18" charset="-122"/>
                  <a:ea typeface="霞鹜文楷" panose="02020500000000000000" pitchFamily="18" charset="-122"/>
                </a:rPr>
                <a:t>联调测试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7" name="iSḻïḋè">
              <a:extLst>
                <a:ext uri="{FF2B5EF4-FFF2-40B4-BE49-F238E27FC236}">
                  <a16:creationId xmlns:a16="http://schemas.microsoft.com/office/drawing/2014/main" id="{D6A2C6D2-A7DA-4F21-8535-3259A6FC2D84}"/>
                </a:ext>
              </a:extLst>
            </p:cNvPr>
            <p:cNvSpPr/>
            <p:nvPr/>
          </p:nvSpPr>
          <p:spPr>
            <a:xfrm>
              <a:off x="13666" y="2582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多次进行游戏，测试游戏功能的正确性</a:t>
              </a:r>
            </a:p>
          </p:txBody>
        </p:sp>
        <p:sp>
          <p:nvSpPr>
            <p:cNvPr id="58" name="iṩḷiďê">
              <a:extLst>
                <a:ext uri="{FF2B5EF4-FFF2-40B4-BE49-F238E27FC236}">
                  <a16:creationId xmlns:a16="http://schemas.microsoft.com/office/drawing/2014/main" id="{AA668EE7-AFA7-0956-1ABD-218924B0BF17}"/>
                </a:ext>
              </a:extLst>
            </p:cNvPr>
            <p:cNvSpPr/>
            <p:nvPr/>
          </p:nvSpPr>
          <p:spPr>
            <a:xfrm>
              <a:off x="2523" y="5202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effectLst/>
                  <a:latin typeface="霞鹜文楷" panose="02020500000000000000" pitchFamily="18" charset="-122"/>
                  <a:ea typeface="霞鹜文楷" panose="02020500000000000000" pitchFamily="18" charset="-122"/>
                </a:rPr>
                <a:t>数独产生方案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59" name="iSḻïḋè">
              <a:extLst>
                <a:ext uri="{FF2B5EF4-FFF2-40B4-BE49-F238E27FC236}">
                  <a16:creationId xmlns:a16="http://schemas.microsoft.com/office/drawing/2014/main" id="{9821DDC3-FCDA-08FC-B262-43510B8D49F6}"/>
                </a:ext>
              </a:extLst>
            </p:cNvPr>
            <p:cNvSpPr/>
            <p:nvPr/>
          </p:nvSpPr>
          <p:spPr>
            <a:xfrm>
              <a:off x="2525" y="6004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评估产生数独方案的可行性与实现难度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60" name="iṩḷiďê">
              <a:extLst>
                <a:ext uri="{FF2B5EF4-FFF2-40B4-BE49-F238E27FC236}">
                  <a16:creationId xmlns:a16="http://schemas.microsoft.com/office/drawing/2014/main" id="{E7578485-BD15-CC42-5BE3-BE8656636E69}"/>
                </a:ext>
              </a:extLst>
            </p:cNvPr>
            <p:cNvSpPr/>
            <p:nvPr/>
          </p:nvSpPr>
          <p:spPr>
            <a:xfrm>
              <a:off x="6981" y="5202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latin typeface="霞鹜文楷" panose="02020500000000000000" pitchFamily="18" charset="-122"/>
                  <a:ea typeface="霞鹜文楷" panose="02020500000000000000" pitchFamily="18" charset="-122"/>
                </a:rPr>
                <a:t>寄存器组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61" name="iSḻïḋè">
              <a:extLst>
                <a:ext uri="{FF2B5EF4-FFF2-40B4-BE49-F238E27FC236}">
                  <a16:creationId xmlns:a16="http://schemas.microsoft.com/office/drawing/2014/main" id="{62CF8971-AAC9-C640-A94F-DAD2FB4B90E2}"/>
                </a:ext>
              </a:extLst>
            </p:cNvPr>
            <p:cNvSpPr/>
            <p:nvPr/>
          </p:nvSpPr>
          <p:spPr>
            <a:xfrm>
              <a:off x="6983" y="6004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使用寄存器组存储数独初盘、终盘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62" name="iṩḷiďê">
              <a:extLst>
                <a:ext uri="{FF2B5EF4-FFF2-40B4-BE49-F238E27FC236}">
                  <a16:creationId xmlns:a16="http://schemas.microsoft.com/office/drawing/2014/main" id="{751FBDC9-CCD8-4944-5269-41836E63C4F4}"/>
                </a:ext>
              </a:extLst>
            </p:cNvPr>
            <p:cNvSpPr/>
            <p:nvPr/>
          </p:nvSpPr>
          <p:spPr>
            <a:xfrm>
              <a:off x="11438" y="5202"/>
              <a:ext cx="3267" cy="595"/>
            </a:xfrm>
            <a:prstGeom prst="rect">
              <a:avLst/>
            </a:prstGeom>
          </p:spPr>
          <p:txBody>
            <a:bodyPr wrap="none" lIns="90000" tIns="46800" rIns="90000" bIns="46800" anchor="ctr" anchorCtr="1"/>
            <a:lstStyle/>
            <a:p>
              <a:pPr algn="ctr"/>
              <a:r>
                <a:rPr lang="zh-CN" altLang="en-US" sz="1600" b="1">
                  <a:latin typeface="霞鹜文楷" panose="02020500000000000000" pitchFamily="18" charset="-122"/>
                  <a:ea typeface="霞鹜文楷" panose="02020500000000000000" pitchFamily="18" charset="-122"/>
                </a:rPr>
                <a:t>主要逻辑</a:t>
              </a:r>
              <a:endParaRPr lang="en-US" altLang="zh-CN" sz="1600" b="1" dirty="0">
                <a:effectLst/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  <p:sp>
          <p:nvSpPr>
            <p:cNvPr id="63" name="iSḻïḋè">
              <a:extLst>
                <a:ext uri="{FF2B5EF4-FFF2-40B4-BE49-F238E27FC236}">
                  <a16:creationId xmlns:a16="http://schemas.microsoft.com/office/drawing/2014/main" id="{2B991A7D-47DE-4A5E-24D8-00FA39F5EB07}"/>
                </a:ext>
              </a:extLst>
            </p:cNvPr>
            <p:cNvSpPr/>
            <p:nvPr/>
          </p:nvSpPr>
          <p:spPr>
            <a:xfrm>
              <a:off x="11438" y="6004"/>
              <a:ext cx="3267" cy="884"/>
            </a:xfrm>
            <a:prstGeom prst="rect">
              <a:avLst/>
            </a:prstGeom>
          </p:spPr>
          <p:txBody>
            <a:bodyPr wrap="square" lIns="90000" tIns="46800" rIns="90000" bIns="4680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latin typeface="霞鹜文楷" panose="02020500000000000000" pitchFamily="18" charset="-122"/>
                  <a:ea typeface="霞鹜文楷" panose="02020500000000000000" pitchFamily="18" charset="-122"/>
                </a:rPr>
                <a:t>填写数字、绘制数字、判断正确等逻辑</a:t>
              </a:r>
              <a:endParaRPr lang="en-US" altLang="zh-CN" sz="1200" dirty="0">
                <a:latin typeface="霞鹜文楷" panose="02020500000000000000" pitchFamily="18" charset="-122"/>
                <a:ea typeface="霞鹜文楷" panose="02020500000000000000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252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2C60799A-4B95-9619-4791-8EC4CF551B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9881"/>
          <a:stretch>
            <a:fillRect/>
          </a:stretch>
        </p:blipFill>
        <p:spPr>
          <a:xfrm>
            <a:off x="-544195" y="3111865"/>
            <a:ext cx="10284460" cy="7040245"/>
          </a:xfrm>
          <a:prstGeom prst="rect">
            <a:avLst/>
          </a:prstGeom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D4BD666A-F534-176A-6D30-C1964AD4493A}"/>
              </a:ext>
            </a:extLst>
          </p:cNvPr>
          <p:cNvSpPr/>
          <p:nvPr/>
        </p:nvSpPr>
        <p:spPr>
          <a:xfrm>
            <a:off x="-97155" y="21590"/>
            <a:ext cx="9390380" cy="6184265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35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10" name="文本框 37"/>
          <p:cNvSpPr txBox="1"/>
          <p:nvPr/>
        </p:nvSpPr>
        <p:spPr>
          <a:xfrm>
            <a:off x="107504" y="88268"/>
            <a:ext cx="3259160" cy="466708"/>
          </a:xfrm>
          <a:prstGeom prst="rect">
            <a:avLst/>
          </a:prstGeom>
          <a:noFill/>
        </p:spPr>
        <p:txBody>
          <a:bodyPr wrap="square" lIns="96434" tIns="48217" rIns="96434" bIns="48217" rtlCol="0">
            <a:spAutoFit/>
          </a:bodyPr>
          <a:lstStyle/>
          <a:p>
            <a:pPr defTabSz="963930"/>
            <a:r>
              <a:rPr lang="zh-CN" altLang="en-US" sz="24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  <a:sym typeface="+mn-lt"/>
              </a:rPr>
              <a:t>版本历史</a:t>
            </a:r>
            <a:endParaRPr lang="en-US" altLang="zh-CN" sz="2400" b="1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  <a:sym typeface="+mn-lt"/>
            </a:endParaRPr>
          </a:p>
        </p:txBody>
      </p:sp>
      <p:graphicFrame>
        <p:nvGraphicFramePr>
          <p:cNvPr id="28" name="Table 4410">
            <a:extLst>
              <a:ext uri="{FF2B5EF4-FFF2-40B4-BE49-F238E27FC236}">
                <a16:creationId xmlns:a16="http://schemas.microsoft.com/office/drawing/2014/main" id="{7426D0A8-CE5B-3C69-420A-3A10A4F4FA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7442586"/>
              </p:ext>
            </p:extLst>
          </p:nvPr>
        </p:nvGraphicFramePr>
        <p:xfrm>
          <a:off x="527028" y="653305"/>
          <a:ext cx="8077419" cy="415148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380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0344">
                  <a:extLst>
                    <a:ext uri="{9D8B030D-6E8A-4147-A177-3AD203B41FA5}">
                      <a16:colId xmlns:a16="http://schemas.microsoft.com/office/drawing/2014/main" val="3912891594"/>
                    </a:ext>
                  </a:extLst>
                </a:gridCol>
                <a:gridCol w="51890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4177">
                <a:tc>
                  <a:txBody>
                    <a:bodyPr/>
                    <a:lstStyle/>
                    <a:p>
                      <a:pPr lvl="0"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zh-CN" altLang="en-US" sz="1600">
                          <a:solidFill>
                            <a:schemeClr val="bg1"/>
                          </a:solidFill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提交时间</a:t>
                      </a:r>
                      <a:endParaRPr sz="1600" dirty="0">
                        <a:solidFill>
                          <a:schemeClr val="bg1"/>
                        </a:solidFill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zh-CN" altLang="en-US" sz="1600">
                          <a:solidFill>
                            <a:schemeClr val="bg1"/>
                          </a:solidFill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提交者</a:t>
                      </a:r>
                      <a:endParaRPr sz="1600" dirty="0">
                        <a:solidFill>
                          <a:schemeClr val="bg1"/>
                        </a:solidFill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zh-CN" altLang="en-US" sz="1600">
                          <a:solidFill>
                            <a:schemeClr val="bg1"/>
                          </a:solidFill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提交内容</a:t>
                      </a:r>
                      <a:endParaRPr sz="1600" dirty="0">
                        <a:solidFill>
                          <a:schemeClr val="bg1"/>
                        </a:solidFill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514">
                <a:tc>
                  <a:txBody>
                    <a:bodyPr/>
                    <a:lstStyle/>
                    <a:p>
                      <a:pPr lvl="0" algn="ctr" defTabSz="914400"/>
                      <a:r>
                        <a:rPr lang="en-US" sz="1200">
                          <a:latin typeface="霞鹜文楷" panose="02020500000000000000" pitchFamily="18" charset="-122"/>
                        </a:rPr>
                        <a:t>2022-09-17 00:</a:t>
                      </a:r>
                      <a:r>
                        <a:rPr lang="en-US" altLang="zh-CN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07</a:t>
                      </a:r>
                      <a:endParaRPr sz="1200" dirty="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徐瑞达</a:t>
                      </a:r>
                      <a:endParaRPr sz="1200" dirty="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First </a:t>
                      </a:r>
                      <a:r>
                        <a:rPr 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Commit</a:t>
                      </a:r>
                      <a:endParaRPr sz="1200" dirty="0">
                        <a:latin typeface="霞鹜文楷" panose="02020500000000000000" pitchFamily="18" charset="-122"/>
                        <a:ea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237">
                <a:tc>
                  <a:txBody>
                    <a:bodyPr/>
                    <a:lstStyle/>
                    <a:p>
                      <a:pPr lvl="0" algn="ctr" defTabSz="914400"/>
                      <a:r>
                        <a:rPr lang="en-US" sz="1200">
                          <a:latin typeface="霞鹜文楷" panose="02020500000000000000" pitchFamily="18" charset="-122"/>
                        </a:rPr>
                        <a:t>2022-09-17 15:49</a:t>
                      </a:r>
                      <a:endParaRPr sz="1200" dirty="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刘鉴之</a:t>
                      </a:r>
                      <a:endParaRPr sz="1200" dirty="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完成选择数独代码部分</a:t>
                      </a:r>
                      <a:endParaRPr sz="1200" dirty="0">
                        <a:latin typeface="霞鹜文楷" panose="02020500000000000000" pitchFamily="18" charset="-122"/>
                        <a:ea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7237">
                <a:tc>
                  <a:txBody>
                    <a:bodyPr/>
                    <a:lstStyle/>
                    <a:p>
                      <a:pPr lvl="0" algn="ctr" defTabSz="914400"/>
                      <a:r>
                        <a:rPr lang="en-US" sz="1200">
                          <a:latin typeface="霞鹜文楷" panose="02020500000000000000" pitchFamily="18" charset="-122"/>
                        </a:rPr>
                        <a:t>2022-09-17 18:06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徐瑞达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完成数独初盘、终盘寄存器</a:t>
                      </a:r>
                      <a:endParaRPr sz="1200" dirty="0">
                        <a:latin typeface="霞鹜文楷" panose="02020500000000000000" pitchFamily="18" charset="-122"/>
                        <a:ea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7237">
                <a:tc>
                  <a:txBody>
                    <a:bodyPr/>
                    <a:lstStyle/>
                    <a:p>
                      <a:pPr lvl="0" algn="ctr" defTabSz="914400"/>
                      <a:r>
                        <a:rPr lang="en-US" sz="1200">
                          <a:latin typeface="霞鹜文楷" panose="02020500000000000000" pitchFamily="18" charset="-122"/>
                        </a:rPr>
                        <a:t>2022-09-17 21:22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刘鉴之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完成对</a:t>
                      </a:r>
                      <a:r>
                        <a:rPr lang="en-US" altLang="zh-CN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Risc-V</a:t>
                      </a:r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 </a:t>
                      </a:r>
                      <a:r>
                        <a:rPr lang="en-US" altLang="zh-CN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CPU</a:t>
                      </a:r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的修改</a:t>
                      </a:r>
                      <a:endParaRPr sz="1200" dirty="0">
                        <a:latin typeface="霞鹜文楷" panose="02020500000000000000" pitchFamily="18" charset="-122"/>
                        <a:ea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2774057155"/>
                  </a:ext>
                </a:extLst>
              </a:tr>
              <a:tr h="375792">
                <a:tc>
                  <a:txBody>
                    <a:bodyPr/>
                    <a:lstStyle/>
                    <a:p>
                      <a:pPr lvl="0" algn="ctr" defTabSz="914400"/>
                      <a:r>
                        <a:rPr lang="en-US" sz="1200">
                          <a:latin typeface="霞鹜文楷" panose="02020500000000000000" pitchFamily="18" charset="-122"/>
                        </a:rPr>
                        <a:t>2022-09-17 22:00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徐瑞达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完成</a:t>
                      </a:r>
                      <a:r>
                        <a:rPr lang="en-US" altLang="zh-CN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LCD</a:t>
                      </a:r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数据源体系构建</a:t>
                      </a:r>
                      <a:endParaRPr sz="1200" dirty="0">
                        <a:latin typeface="霞鹜文楷" panose="02020500000000000000" pitchFamily="18" charset="-122"/>
                        <a:ea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7237">
                <a:tc>
                  <a:txBody>
                    <a:bodyPr/>
                    <a:lstStyle/>
                    <a:p>
                      <a:pPr lvl="0" algn="ctr" defTabSz="914400"/>
                      <a:r>
                        <a:rPr lang="en-US" sz="1200">
                          <a:latin typeface="霞鹜文楷" panose="02020500000000000000" pitchFamily="18" charset="-122"/>
                        </a:rPr>
                        <a:t>2022-09-18 12:</a:t>
                      </a:r>
                      <a:r>
                        <a:rPr lang="en-US" altLang="zh-CN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13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刘鉴之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完成字库文件生成代码部分</a:t>
                      </a:r>
                      <a:endParaRPr sz="1200" dirty="0">
                        <a:latin typeface="霞鹜文楷" panose="02020500000000000000" pitchFamily="18" charset="-122"/>
                        <a:ea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6514">
                <a:tc>
                  <a:txBody>
                    <a:bodyPr/>
                    <a:lstStyle/>
                    <a:p>
                      <a:pPr lvl="0" algn="ctr" defTabSz="914400"/>
                      <a:r>
                        <a:rPr lang="en-US" sz="1200">
                          <a:latin typeface="霞鹜文楷" panose="02020500000000000000" pitchFamily="18" charset="-122"/>
                        </a:rPr>
                        <a:t>2022-09-19 00:03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徐瑞达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初步达成显示数独功能，构建当前格局寄存器</a:t>
                      </a:r>
                      <a:endParaRPr sz="1200">
                        <a:latin typeface="霞鹜文楷" panose="02020500000000000000" pitchFamily="18" charset="-122"/>
                        <a:ea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6514">
                <a:tc>
                  <a:txBody>
                    <a:bodyPr/>
                    <a:lstStyle/>
                    <a:p>
                      <a:pPr lvl="0" algn="ctr" defTabSz="914400"/>
                      <a:r>
                        <a:rPr lang="en-US" sz="1200">
                          <a:latin typeface="霞鹜文楷" panose="02020500000000000000" pitchFamily="18" charset="-122"/>
                        </a:rPr>
                        <a:t>2022-09-19 23:39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徐瑞达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完成基本功能，可填写及判断是否填写正确</a:t>
                      </a:r>
                      <a:endParaRPr sz="1200" dirty="0">
                        <a:latin typeface="霞鹜文楷" panose="02020500000000000000" pitchFamily="18" charset="-122"/>
                        <a:ea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3749317902"/>
                  </a:ext>
                </a:extLst>
              </a:tr>
              <a:tr h="376514">
                <a:tc>
                  <a:txBody>
                    <a:bodyPr/>
                    <a:lstStyle/>
                    <a:p>
                      <a:pPr lvl="0" algn="ctr" defTabSz="914400"/>
                      <a:r>
                        <a:rPr lang="en-US" sz="1200">
                          <a:latin typeface="霞鹜文楷" panose="02020500000000000000" pitchFamily="18" charset="-122"/>
                        </a:rPr>
                        <a:t>2022-09-20 12:22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徐瑞达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完成更加方便的坐标选择逻辑</a:t>
                      </a:r>
                      <a:endParaRPr sz="1200">
                        <a:latin typeface="霞鹜文楷" panose="02020500000000000000" pitchFamily="18" charset="-122"/>
                        <a:ea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3263183651"/>
                  </a:ext>
                </a:extLst>
              </a:tr>
              <a:tr h="376514">
                <a:tc>
                  <a:txBody>
                    <a:bodyPr/>
                    <a:lstStyle/>
                    <a:p>
                      <a:pPr lvl="0" algn="ctr" defTabSz="914400"/>
                      <a:r>
                        <a:rPr lang="en-US" sz="1200">
                          <a:latin typeface="霞鹜文楷" panose="02020500000000000000" pitchFamily="18" charset="-122"/>
                        </a:rPr>
                        <a:t>2022-09-20 16:30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团队</a:t>
                      </a:r>
                      <a:endParaRPr sz="1200">
                        <a:latin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联调测试，修改若干小</a:t>
                      </a:r>
                      <a:r>
                        <a:rPr lang="en-US" altLang="zh-CN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bug</a:t>
                      </a:r>
                      <a:r>
                        <a:rPr lang="zh-CN" altLang="en-US" sz="1200">
                          <a:latin typeface="霞鹜文楷" panose="02020500000000000000" pitchFamily="18" charset="-122"/>
                          <a:ea typeface="霞鹜文楷" panose="02020500000000000000" pitchFamily="18" charset="-122"/>
                        </a:rPr>
                        <a:t>，完成项目</a:t>
                      </a:r>
                      <a:endParaRPr sz="1200">
                        <a:latin typeface="霞鹜文楷" panose="02020500000000000000" pitchFamily="18" charset="-122"/>
                        <a:ea typeface="霞鹜文楷" panose="02020500000000000000" pitchFamily="18" charset="-122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21112360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77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4247964" y="1888468"/>
            <a:ext cx="3404615" cy="561694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zh-CN"/>
            </a:defPPr>
            <a:lvl1pPr algn="ctr">
              <a:defRPr sz="2800" b="1" spc="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问题与解决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sp>
        <p:nvSpPr>
          <p:cNvPr id="7" name="Freeform 11"/>
          <p:cNvSpPr/>
          <p:nvPr/>
        </p:nvSpPr>
        <p:spPr bwMode="auto">
          <a:xfrm rot="10800000">
            <a:off x="3524577" y="1766086"/>
            <a:ext cx="828000" cy="828000"/>
          </a:xfrm>
          <a:custGeom>
            <a:avLst/>
            <a:gdLst>
              <a:gd name="T0" fmla="*/ 1390 w 1390"/>
              <a:gd name="T1" fmla="*/ 710 h 1416"/>
              <a:gd name="T2" fmla="*/ 1389 w 1390"/>
              <a:gd name="T3" fmla="*/ 756 h 1416"/>
              <a:gd name="T4" fmla="*/ 1385 w 1390"/>
              <a:gd name="T5" fmla="*/ 802 h 1416"/>
              <a:gd name="T6" fmla="*/ 1377 w 1390"/>
              <a:gd name="T7" fmla="*/ 848 h 1416"/>
              <a:gd name="T8" fmla="*/ 1320 w 1390"/>
              <a:gd name="T9" fmla="*/ 999 h 1416"/>
              <a:gd name="T10" fmla="*/ 1302 w 1390"/>
              <a:gd name="T11" fmla="*/ 1035 h 1416"/>
              <a:gd name="T12" fmla="*/ 910 w 1390"/>
              <a:gd name="T13" fmla="*/ 1363 h 1416"/>
              <a:gd name="T14" fmla="*/ 878 w 1390"/>
              <a:gd name="T15" fmla="*/ 1372 h 1416"/>
              <a:gd name="T16" fmla="*/ 845 w 1390"/>
              <a:gd name="T17" fmla="*/ 1379 h 1416"/>
              <a:gd name="T18" fmla="*/ 818 w 1390"/>
              <a:gd name="T19" fmla="*/ 1384 h 1416"/>
              <a:gd name="T20" fmla="*/ 441 w 1390"/>
              <a:gd name="T21" fmla="*/ 1340 h 1416"/>
              <a:gd name="T22" fmla="*/ 414 w 1390"/>
              <a:gd name="T23" fmla="*/ 1327 h 1416"/>
              <a:gd name="T24" fmla="*/ 188 w 1390"/>
              <a:gd name="T25" fmla="*/ 1155 h 1416"/>
              <a:gd name="T26" fmla="*/ 172 w 1390"/>
              <a:gd name="T27" fmla="*/ 1134 h 1416"/>
              <a:gd name="T28" fmla="*/ 156 w 1390"/>
              <a:gd name="T29" fmla="*/ 1114 h 1416"/>
              <a:gd name="T30" fmla="*/ 117 w 1390"/>
              <a:gd name="T31" fmla="*/ 1062 h 1416"/>
              <a:gd name="T32" fmla="*/ 101 w 1390"/>
              <a:gd name="T33" fmla="*/ 1035 h 1416"/>
              <a:gd name="T34" fmla="*/ 14 w 1390"/>
              <a:gd name="T35" fmla="*/ 774 h 1416"/>
              <a:gd name="T36" fmla="*/ 10 w 1390"/>
              <a:gd name="T37" fmla="*/ 745 h 1416"/>
              <a:gd name="T38" fmla="*/ 45 w 1390"/>
              <a:gd name="T39" fmla="*/ 519 h 1416"/>
              <a:gd name="T40" fmla="*/ 52 w 1390"/>
              <a:gd name="T41" fmla="*/ 496 h 1416"/>
              <a:gd name="T42" fmla="*/ 80 w 1390"/>
              <a:gd name="T43" fmla="*/ 429 h 1416"/>
              <a:gd name="T44" fmla="*/ 94 w 1390"/>
              <a:gd name="T45" fmla="*/ 399 h 1416"/>
              <a:gd name="T46" fmla="*/ 354 w 1390"/>
              <a:gd name="T47" fmla="*/ 124 h 1416"/>
              <a:gd name="T48" fmla="*/ 393 w 1390"/>
              <a:gd name="T49" fmla="*/ 104 h 1416"/>
              <a:gd name="T50" fmla="*/ 840 w 1390"/>
              <a:gd name="T51" fmla="*/ 37 h 1416"/>
              <a:gd name="T52" fmla="*/ 887 w 1390"/>
              <a:gd name="T53" fmla="*/ 45 h 1416"/>
              <a:gd name="T54" fmla="*/ 1167 w 1390"/>
              <a:gd name="T55" fmla="*/ 190 h 1416"/>
              <a:gd name="T56" fmla="*/ 1192 w 1390"/>
              <a:gd name="T57" fmla="*/ 219 h 1416"/>
              <a:gd name="T58" fmla="*/ 1213 w 1390"/>
              <a:gd name="T59" fmla="*/ 251 h 1416"/>
              <a:gd name="T60" fmla="*/ 1388 w 1390"/>
              <a:gd name="T61" fmla="*/ 661 h 1416"/>
              <a:gd name="T62" fmla="*/ 1390 w 1390"/>
              <a:gd name="T63" fmla="*/ 710 h 1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90" h="1416">
                <a:moveTo>
                  <a:pt x="1390" y="710"/>
                </a:moveTo>
                <a:cubicBezTo>
                  <a:pt x="1390" y="725"/>
                  <a:pt x="1390" y="741"/>
                  <a:pt x="1389" y="756"/>
                </a:cubicBezTo>
                <a:cubicBezTo>
                  <a:pt x="1388" y="771"/>
                  <a:pt x="1387" y="787"/>
                  <a:pt x="1385" y="802"/>
                </a:cubicBezTo>
                <a:cubicBezTo>
                  <a:pt x="1383" y="818"/>
                  <a:pt x="1380" y="833"/>
                  <a:pt x="1377" y="848"/>
                </a:cubicBezTo>
                <a:cubicBezTo>
                  <a:pt x="1363" y="901"/>
                  <a:pt x="1344" y="951"/>
                  <a:pt x="1320" y="999"/>
                </a:cubicBezTo>
                <a:cubicBezTo>
                  <a:pt x="1314" y="1011"/>
                  <a:pt x="1308" y="1023"/>
                  <a:pt x="1302" y="1035"/>
                </a:cubicBezTo>
                <a:cubicBezTo>
                  <a:pt x="1238" y="1212"/>
                  <a:pt x="1090" y="1324"/>
                  <a:pt x="910" y="1363"/>
                </a:cubicBezTo>
                <a:cubicBezTo>
                  <a:pt x="899" y="1366"/>
                  <a:pt x="889" y="1369"/>
                  <a:pt x="878" y="1372"/>
                </a:cubicBezTo>
                <a:cubicBezTo>
                  <a:pt x="867" y="1375"/>
                  <a:pt x="856" y="1377"/>
                  <a:pt x="845" y="1379"/>
                </a:cubicBezTo>
                <a:cubicBezTo>
                  <a:pt x="836" y="1381"/>
                  <a:pt x="827" y="1383"/>
                  <a:pt x="818" y="1384"/>
                </a:cubicBezTo>
                <a:cubicBezTo>
                  <a:pt x="690" y="1416"/>
                  <a:pt x="562" y="1376"/>
                  <a:pt x="441" y="1340"/>
                </a:cubicBezTo>
                <a:cubicBezTo>
                  <a:pt x="432" y="1336"/>
                  <a:pt x="423" y="1332"/>
                  <a:pt x="414" y="1327"/>
                </a:cubicBezTo>
                <a:cubicBezTo>
                  <a:pt x="330" y="1284"/>
                  <a:pt x="246" y="1236"/>
                  <a:pt x="188" y="1155"/>
                </a:cubicBezTo>
                <a:cubicBezTo>
                  <a:pt x="183" y="1148"/>
                  <a:pt x="177" y="1141"/>
                  <a:pt x="172" y="1134"/>
                </a:cubicBezTo>
                <a:cubicBezTo>
                  <a:pt x="166" y="1128"/>
                  <a:pt x="161" y="1121"/>
                  <a:pt x="156" y="1114"/>
                </a:cubicBezTo>
                <a:cubicBezTo>
                  <a:pt x="142" y="1097"/>
                  <a:pt x="129" y="1080"/>
                  <a:pt x="117" y="1062"/>
                </a:cubicBezTo>
                <a:cubicBezTo>
                  <a:pt x="112" y="1053"/>
                  <a:pt x="106" y="1044"/>
                  <a:pt x="101" y="1035"/>
                </a:cubicBezTo>
                <a:cubicBezTo>
                  <a:pt x="46" y="960"/>
                  <a:pt x="18" y="872"/>
                  <a:pt x="14" y="774"/>
                </a:cubicBezTo>
                <a:cubicBezTo>
                  <a:pt x="13" y="764"/>
                  <a:pt x="11" y="755"/>
                  <a:pt x="10" y="745"/>
                </a:cubicBezTo>
                <a:cubicBezTo>
                  <a:pt x="0" y="670"/>
                  <a:pt x="14" y="593"/>
                  <a:pt x="45" y="519"/>
                </a:cubicBezTo>
                <a:cubicBezTo>
                  <a:pt x="47" y="511"/>
                  <a:pt x="50" y="504"/>
                  <a:pt x="52" y="496"/>
                </a:cubicBezTo>
                <a:cubicBezTo>
                  <a:pt x="61" y="473"/>
                  <a:pt x="70" y="451"/>
                  <a:pt x="80" y="429"/>
                </a:cubicBezTo>
                <a:cubicBezTo>
                  <a:pt x="84" y="419"/>
                  <a:pt x="89" y="409"/>
                  <a:pt x="94" y="399"/>
                </a:cubicBezTo>
                <a:cubicBezTo>
                  <a:pt x="152" y="286"/>
                  <a:pt x="240" y="187"/>
                  <a:pt x="354" y="124"/>
                </a:cubicBezTo>
                <a:cubicBezTo>
                  <a:pt x="367" y="116"/>
                  <a:pt x="380" y="110"/>
                  <a:pt x="393" y="104"/>
                </a:cubicBezTo>
                <a:cubicBezTo>
                  <a:pt x="530" y="24"/>
                  <a:pt x="690" y="0"/>
                  <a:pt x="840" y="37"/>
                </a:cubicBezTo>
                <a:cubicBezTo>
                  <a:pt x="856" y="39"/>
                  <a:pt x="871" y="42"/>
                  <a:pt x="887" y="45"/>
                </a:cubicBezTo>
                <a:cubicBezTo>
                  <a:pt x="993" y="67"/>
                  <a:pt x="1094" y="110"/>
                  <a:pt x="1167" y="190"/>
                </a:cubicBezTo>
                <a:cubicBezTo>
                  <a:pt x="1176" y="199"/>
                  <a:pt x="1184" y="209"/>
                  <a:pt x="1192" y="219"/>
                </a:cubicBezTo>
                <a:cubicBezTo>
                  <a:pt x="1199" y="229"/>
                  <a:pt x="1206" y="240"/>
                  <a:pt x="1213" y="251"/>
                </a:cubicBezTo>
                <a:cubicBezTo>
                  <a:pt x="1322" y="360"/>
                  <a:pt x="1374" y="512"/>
                  <a:pt x="1388" y="661"/>
                </a:cubicBezTo>
                <a:cubicBezTo>
                  <a:pt x="1390" y="677"/>
                  <a:pt x="1390" y="694"/>
                  <a:pt x="1390" y="710"/>
                </a:cubicBezTo>
                <a:close/>
              </a:path>
            </a:pathLst>
          </a:custGeom>
          <a:noFill/>
          <a:ln w="28575">
            <a:solidFill>
              <a:srgbClr val="261F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1" tIns="34291" rIns="68581" bIns="34291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800" dirty="0">
              <a:solidFill>
                <a:srgbClr val="7F7F7F"/>
              </a:solidFill>
              <a:latin typeface="霞鹜文楷" panose="02020500000000000000" pitchFamily="18" charset="-122"/>
              <a:ea typeface="霞鹜文楷" panose="02020500000000000000" pitchFamily="18" charset="-122"/>
            </a:endParaRPr>
          </a:p>
        </p:txBody>
      </p:sp>
      <p:sp>
        <p:nvSpPr>
          <p:cNvPr id="8" name="文本框 1"/>
          <p:cNvSpPr txBox="1"/>
          <p:nvPr/>
        </p:nvSpPr>
        <p:spPr>
          <a:xfrm>
            <a:off x="3529912" y="1888468"/>
            <a:ext cx="827999" cy="561694"/>
          </a:xfrm>
          <a:prstGeom prst="rect">
            <a:avLst/>
          </a:prstGeom>
          <a:noFill/>
          <a:effectLst/>
        </p:spPr>
        <p:txBody>
          <a:bodyPr wrap="square" lIns="68581" tIns="34291" rIns="68581" bIns="34291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200" b="1" spc="450">
                <a:solidFill>
                  <a:schemeClr val="tx1">
                    <a:lumMod val="75000"/>
                    <a:lumOff val="25000"/>
                  </a:schemeClr>
                </a:solidFill>
                <a:latin typeface="霞鹜文楷" panose="02020500000000000000" pitchFamily="18" charset="-122"/>
                <a:ea typeface="霞鹜文楷" panose="02020500000000000000" pitchFamily="18" charset="-122"/>
                <a:cs typeface="博洋行书 7000" panose="02000600000000000000" pitchFamily="2" charset="-122"/>
              </a:rPr>
              <a:t>3</a:t>
            </a:r>
            <a:endParaRPr lang="en-GB" altLang="zh-CN" sz="3200" b="1" spc="450" dirty="0">
              <a:solidFill>
                <a:schemeClr val="tx1">
                  <a:lumMod val="75000"/>
                  <a:lumOff val="25000"/>
                </a:schemeClr>
              </a:solidFill>
              <a:latin typeface="霞鹜文楷" panose="02020500000000000000" pitchFamily="18" charset="-122"/>
              <a:ea typeface="霞鹜文楷" panose="02020500000000000000" pitchFamily="18" charset="-122"/>
              <a:cs typeface="博洋行书 7000" panose="020006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1723708"/>
            <a:ext cx="3352800" cy="342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42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3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indefinite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2" presetClass="entr" presetSubtype="4" accel="72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1" presetClass="entr" presetSubtype="0" fill="hold" grpId="0" nodeType="withEffect">
                                  <p:stCondLst>
                                    <p:cond delay="1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7" grpId="0" animBg="1"/>
      <p:bldP spid="7" grpId="1" animBg="1"/>
      <p:bldP spid="8" grpId="0"/>
    </p:bld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923</Words>
  <Application>Microsoft Office PowerPoint</Application>
  <PresentationFormat>自定义</PresentationFormat>
  <Paragraphs>143</Paragraphs>
  <Slides>16</Slides>
  <Notes>2</Notes>
  <HiddenSlides>0</HiddenSlides>
  <MMClips>1</MMClips>
  <ScaleCrop>false</ScaleCrop>
  <HeadingPairs>
    <vt:vector size="8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霞鹜文楷</vt:lpstr>
      <vt:lpstr>Arial</vt:lpstr>
      <vt:lpstr>第一PPT，www.1ppt.com</vt:lpstr>
      <vt:lpstr>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手绘</dc:title>
  <dc:creator>第一PPT</dc:creator>
  <cp:keywords>www.1ppt.com</cp:keywords>
  <dc:description>第一PPT，www.1ppt.com</dc:description>
  <cp:lastModifiedBy>xu ruida</cp:lastModifiedBy>
  <cp:revision>410</cp:revision>
  <dcterms:created xsi:type="dcterms:W3CDTF">2017-03-25T02:22:00Z</dcterms:created>
  <dcterms:modified xsi:type="dcterms:W3CDTF">2022-10-24T13:09:43Z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2052-11.1.0.8236</vt:lpwstr>
  </property>
</Properties>
</file>

<file path=docProps/thumbnail.jpeg>
</file>